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3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4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5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6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7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8.xml" ContentType="application/vnd.openxmlformats-officedocument.themeOverr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Override9.xml" ContentType="application/vnd.openxmlformats-officedocument.themeOverr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heme/themeOverride10.xml" ContentType="application/vnd.openxmlformats-officedocument.themeOverr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9"/>
  </p:notesMasterIdLst>
  <p:sldIdLst>
    <p:sldId id="256" r:id="rId2"/>
    <p:sldId id="277" r:id="rId3"/>
    <p:sldId id="257" r:id="rId4"/>
    <p:sldId id="258" r:id="rId5"/>
    <p:sldId id="278" r:id="rId6"/>
    <p:sldId id="338" r:id="rId7"/>
    <p:sldId id="272" r:id="rId8"/>
    <p:sldId id="281" r:id="rId9"/>
    <p:sldId id="291" r:id="rId10"/>
    <p:sldId id="293" r:id="rId11"/>
    <p:sldId id="292" r:id="rId12"/>
    <p:sldId id="294" r:id="rId13"/>
    <p:sldId id="297" r:id="rId14"/>
    <p:sldId id="346" r:id="rId15"/>
    <p:sldId id="299" r:id="rId16"/>
    <p:sldId id="339" r:id="rId17"/>
    <p:sldId id="300" r:id="rId18"/>
    <p:sldId id="303" r:id="rId19"/>
    <p:sldId id="340" r:id="rId20"/>
    <p:sldId id="295" r:id="rId21"/>
    <p:sldId id="330" r:id="rId22"/>
    <p:sldId id="341" r:id="rId23"/>
    <p:sldId id="323" r:id="rId24"/>
    <p:sldId id="342" r:id="rId25"/>
    <p:sldId id="325" r:id="rId26"/>
    <p:sldId id="318" r:id="rId27"/>
    <p:sldId id="319" r:id="rId28"/>
    <p:sldId id="320" r:id="rId29"/>
    <p:sldId id="321" r:id="rId30"/>
    <p:sldId id="329" r:id="rId31"/>
    <p:sldId id="322" r:id="rId32"/>
    <p:sldId id="302" r:id="rId33"/>
    <p:sldId id="304" r:id="rId34"/>
    <p:sldId id="305" r:id="rId35"/>
    <p:sldId id="306" r:id="rId36"/>
    <p:sldId id="307" r:id="rId37"/>
    <p:sldId id="308" r:id="rId38"/>
    <p:sldId id="313" r:id="rId39"/>
    <p:sldId id="314" r:id="rId40"/>
    <p:sldId id="315" r:id="rId41"/>
    <p:sldId id="316" r:id="rId42"/>
    <p:sldId id="327" r:id="rId43"/>
    <p:sldId id="343" r:id="rId44"/>
    <p:sldId id="331" r:id="rId45"/>
    <p:sldId id="334" r:id="rId46"/>
    <p:sldId id="328" r:id="rId47"/>
    <p:sldId id="326" r:id="rId48"/>
    <p:sldId id="344" r:id="rId49"/>
    <p:sldId id="333" r:id="rId50"/>
    <p:sldId id="324" r:id="rId51"/>
    <p:sldId id="335" r:id="rId52"/>
    <p:sldId id="336" r:id="rId53"/>
    <p:sldId id="332" r:id="rId54"/>
    <p:sldId id="345" r:id="rId55"/>
    <p:sldId id="337" r:id="rId56"/>
    <p:sldId id="348" r:id="rId57"/>
    <p:sldId id="347" r:id="rId58"/>
  </p:sldIdLst>
  <p:sldSz cx="18288000" cy="10287000"/>
  <p:notesSz cx="6858000" cy="9144000"/>
  <p:embeddedFontLst>
    <p:embeddedFont>
      <p:font typeface="Poppins" panose="00000500000000000000" pitchFamily="2" charset="0"/>
      <p:regular r:id="rId60"/>
      <p:bold r:id="rId61"/>
      <p:italic r:id="rId62"/>
      <p:boldItalic r:id="rId63"/>
    </p:embeddedFont>
    <p:embeddedFont>
      <p:font typeface="Poppins Bold" panose="00000800000000000000" charset="0"/>
      <p:regular r:id="rId64"/>
      <p:bold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3BD"/>
    <a:srgbClr val="169D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32B951-19D4-8947-BE1B-59D4321D2ED4}" v="2999" dt="2025-01-23T17:11:50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Estilo Claro 2 - Ênfas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06799F8-075E-4A3A-A7F6-7FBC6576F1A4}" styleName="Estilo com Tema 2 - Ênfas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Estilo com Tema 2 - Ênfas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Estilo Médio 3 - Ênfas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4619" autoAdjust="0"/>
  </p:normalViewPr>
  <p:slideViewPr>
    <p:cSldViewPr>
      <p:cViewPr>
        <p:scale>
          <a:sx n="50" d="100"/>
          <a:sy n="50" d="100"/>
        </p:scale>
        <p:origin x="49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lianne Almeida" userId="9bdcdfd4452abf63" providerId="LiveId" clId="{7232B951-19D4-8947-BE1B-59D4321D2ED4}"/>
    <pc:docChg chg="undo custSel addSld delSld modSld sldOrd">
      <pc:chgData name="Polianne Almeida" userId="9bdcdfd4452abf63" providerId="LiveId" clId="{7232B951-19D4-8947-BE1B-59D4321D2ED4}" dt="2025-01-23T17:12:53.199" v="12180" actId="1076"/>
      <pc:docMkLst>
        <pc:docMk/>
      </pc:docMkLst>
      <pc:sldChg chg="addSp delSp modSp mod">
        <pc:chgData name="Polianne Almeida" userId="9bdcdfd4452abf63" providerId="LiveId" clId="{7232B951-19D4-8947-BE1B-59D4321D2ED4}" dt="2025-01-23T17:04:29.489" v="12167" actId="478"/>
        <pc:sldMkLst>
          <pc:docMk/>
          <pc:sldMk cId="0" sldId="256"/>
        </pc:sldMkLst>
        <pc:spChg chg="mod topLvl">
          <ac:chgData name="Polianne Almeida" userId="9bdcdfd4452abf63" providerId="LiveId" clId="{7232B951-19D4-8947-BE1B-59D4321D2ED4}" dt="2025-01-21T17:14:08.199" v="7" actId="165"/>
          <ac:spMkLst>
            <pc:docMk/>
            <pc:sldMk cId="0" sldId="256"/>
            <ac:spMk id="59" creationId="{00000000-0000-0000-0000-000000000000}"/>
          </ac:spMkLst>
        </pc:spChg>
        <pc:spChg chg="add del mod topLvl">
          <ac:chgData name="Polianne Almeida" userId="9bdcdfd4452abf63" providerId="LiveId" clId="{7232B951-19D4-8947-BE1B-59D4321D2ED4}" dt="2025-01-21T17:18:44.390" v="75" actId="20577"/>
          <ac:spMkLst>
            <pc:docMk/>
            <pc:sldMk cId="0" sldId="256"/>
            <ac:spMk id="69" creationId="{D619B12B-6287-2BAA-97CE-1BC335563BB3}"/>
          </ac:spMkLst>
        </pc:spChg>
        <pc:grpChg chg="add del mod">
          <ac:chgData name="Polianne Almeida" userId="9bdcdfd4452abf63" providerId="LiveId" clId="{7232B951-19D4-8947-BE1B-59D4321D2ED4}" dt="2025-01-21T17:18:49.997" v="76" actId="1076"/>
          <ac:grpSpMkLst>
            <pc:docMk/>
            <pc:sldMk cId="0" sldId="256"/>
            <ac:grpSpMk id="70" creationId="{B7015C77-11B7-AEA7-D40C-F77C10C6DD4A}"/>
          </ac:grpSpMkLst>
        </pc:grpChg>
        <pc:picChg chg="del">
          <ac:chgData name="Polianne Almeida" userId="9bdcdfd4452abf63" providerId="LiveId" clId="{7232B951-19D4-8947-BE1B-59D4321D2ED4}" dt="2025-01-23T17:04:29.489" v="12167" actId="478"/>
          <ac:picMkLst>
            <pc:docMk/>
            <pc:sldMk cId="0" sldId="256"/>
            <ac:picMk id="60" creationId="{1A23B002-A457-8170-EC6F-C2FBFC662A55}"/>
          </ac:picMkLst>
        </pc:picChg>
      </pc:sldChg>
      <pc:sldChg chg="modSp modAnim">
        <pc:chgData name="Polianne Almeida" userId="9bdcdfd4452abf63" providerId="LiveId" clId="{7232B951-19D4-8947-BE1B-59D4321D2ED4}" dt="2025-01-23T00:18:09.274" v="11920" actId="20577"/>
        <pc:sldMkLst>
          <pc:docMk/>
          <pc:sldMk cId="0" sldId="257"/>
        </pc:sldMkLst>
        <pc:spChg chg="mod">
          <ac:chgData name="Polianne Almeida" userId="9bdcdfd4452abf63" providerId="LiveId" clId="{7232B951-19D4-8947-BE1B-59D4321D2ED4}" dt="2025-01-23T00:18:09.274" v="11920" actId="20577"/>
          <ac:spMkLst>
            <pc:docMk/>
            <pc:sldMk cId="0" sldId="257"/>
            <ac:spMk id="13" creationId="{8A4E2E8D-5BF2-E9B1-6DC5-93D97B2EACF6}"/>
          </ac:spMkLst>
        </pc:spChg>
      </pc:sldChg>
      <pc:sldChg chg="del">
        <pc:chgData name="Polianne Almeida" userId="9bdcdfd4452abf63" providerId="LiveId" clId="{7232B951-19D4-8947-BE1B-59D4321D2ED4}" dt="2025-01-22T17:41:27.637" v="3065" actId="2696"/>
        <pc:sldMkLst>
          <pc:docMk/>
          <pc:sldMk cId="0" sldId="259"/>
        </pc:sldMkLst>
      </pc:sldChg>
      <pc:sldChg chg="del">
        <pc:chgData name="Polianne Almeida" userId="9bdcdfd4452abf63" providerId="LiveId" clId="{7232B951-19D4-8947-BE1B-59D4321D2ED4}" dt="2025-01-22T17:41:27.663" v="3066" actId="2696"/>
        <pc:sldMkLst>
          <pc:docMk/>
          <pc:sldMk cId="0" sldId="261"/>
        </pc:sldMkLst>
      </pc:sldChg>
      <pc:sldChg chg="del">
        <pc:chgData name="Polianne Almeida" userId="9bdcdfd4452abf63" providerId="LiveId" clId="{7232B951-19D4-8947-BE1B-59D4321D2ED4}" dt="2025-01-22T17:41:27.686" v="3067" actId="2696"/>
        <pc:sldMkLst>
          <pc:docMk/>
          <pc:sldMk cId="0" sldId="262"/>
        </pc:sldMkLst>
      </pc:sldChg>
      <pc:sldChg chg="del">
        <pc:chgData name="Polianne Almeida" userId="9bdcdfd4452abf63" providerId="LiveId" clId="{7232B951-19D4-8947-BE1B-59D4321D2ED4}" dt="2025-01-22T17:41:27.708" v="3068" actId="2696"/>
        <pc:sldMkLst>
          <pc:docMk/>
          <pc:sldMk cId="0" sldId="263"/>
        </pc:sldMkLst>
      </pc:sldChg>
      <pc:sldChg chg="del">
        <pc:chgData name="Polianne Almeida" userId="9bdcdfd4452abf63" providerId="LiveId" clId="{7232B951-19D4-8947-BE1B-59D4321D2ED4}" dt="2025-01-22T17:41:27.733" v="3069" actId="2696"/>
        <pc:sldMkLst>
          <pc:docMk/>
          <pc:sldMk cId="0" sldId="264"/>
        </pc:sldMkLst>
      </pc:sldChg>
      <pc:sldChg chg="addSp delSp modSp mod chgLayout">
        <pc:chgData name="Polianne Almeida" userId="9bdcdfd4452abf63" providerId="LiveId" clId="{7232B951-19D4-8947-BE1B-59D4321D2ED4}" dt="2025-01-22T17:36:04.335" v="2451" actId="20577"/>
        <pc:sldMkLst>
          <pc:docMk/>
          <pc:sldMk cId="1745100114" sldId="272"/>
        </pc:sldMkLst>
        <pc:spChg chg="mod">
          <ac:chgData name="Polianne Almeida" userId="9bdcdfd4452abf63" providerId="LiveId" clId="{7232B951-19D4-8947-BE1B-59D4321D2ED4}" dt="2025-01-22T17:36:04.335" v="2451" actId="20577"/>
          <ac:spMkLst>
            <pc:docMk/>
            <pc:sldMk cId="1745100114" sldId="272"/>
            <ac:spMk id="10" creationId="{9154CBD3-EC14-6E98-DEDF-8AE371A5EBB8}"/>
          </ac:spMkLst>
        </pc:spChg>
        <pc:grpChg chg="mod">
          <ac:chgData name="Polianne Almeida" userId="9bdcdfd4452abf63" providerId="LiveId" clId="{7232B951-19D4-8947-BE1B-59D4321D2ED4}" dt="2025-01-21T18:00:28.351" v="208" actId="14100"/>
          <ac:grpSpMkLst>
            <pc:docMk/>
            <pc:sldMk cId="1745100114" sldId="272"/>
            <ac:grpSpMk id="5" creationId="{B41E4876-2BBC-E6A0-F88B-4948A27CF0EE}"/>
          </ac:grpSpMkLst>
        </pc:grpChg>
        <pc:graphicFrameChg chg="add mod">
          <ac:chgData name="Polianne Almeida" userId="9bdcdfd4452abf63" providerId="LiveId" clId="{7232B951-19D4-8947-BE1B-59D4321D2ED4}" dt="2025-01-21T19:19:32.195" v="1516" actId="1076"/>
          <ac:graphicFrameMkLst>
            <pc:docMk/>
            <pc:sldMk cId="1745100114" sldId="272"/>
            <ac:graphicFrameMk id="20" creationId="{7B958D45-8FA8-E5D3-B86F-C31253F99C56}"/>
          </ac:graphicFrameMkLst>
        </pc:graphicFrameChg>
        <pc:picChg chg="mod">
          <ac:chgData name="Polianne Almeida" userId="9bdcdfd4452abf63" providerId="LiveId" clId="{7232B951-19D4-8947-BE1B-59D4321D2ED4}" dt="2025-01-21T18:00:24.192" v="207" actId="1076"/>
          <ac:picMkLst>
            <pc:docMk/>
            <pc:sldMk cId="1745100114" sldId="272"/>
            <ac:picMk id="16" creationId="{6E01358F-C33B-0045-74B9-BD3214AAA7CB}"/>
          </ac:picMkLst>
        </pc:picChg>
        <pc:picChg chg="add mod ord modCrop">
          <ac:chgData name="Polianne Almeida" userId="9bdcdfd4452abf63" providerId="LiveId" clId="{7232B951-19D4-8947-BE1B-59D4321D2ED4}" dt="2025-01-21T19:07:09.097" v="1382" actId="1076"/>
          <ac:picMkLst>
            <pc:docMk/>
            <pc:sldMk cId="1745100114" sldId="272"/>
            <ac:picMk id="18" creationId="{F880C7C0-AEDF-8C6B-9202-DDC4CDC58D5B}"/>
          </ac:picMkLst>
        </pc:picChg>
      </pc:sldChg>
      <pc:sldChg chg="del">
        <pc:chgData name="Polianne Almeida" userId="9bdcdfd4452abf63" providerId="LiveId" clId="{7232B951-19D4-8947-BE1B-59D4321D2ED4}" dt="2025-01-22T17:41:11.769" v="3054" actId="2696"/>
        <pc:sldMkLst>
          <pc:docMk/>
          <pc:sldMk cId="2119142130" sldId="273"/>
        </pc:sldMkLst>
      </pc:sldChg>
      <pc:sldChg chg="del">
        <pc:chgData name="Polianne Almeida" userId="9bdcdfd4452abf63" providerId="LiveId" clId="{7232B951-19D4-8947-BE1B-59D4321D2ED4}" dt="2025-01-22T17:41:27.391" v="3056" actId="2696"/>
        <pc:sldMkLst>
          <pc:docMk/>
          <pc:sldMk cId="707310282" sldId="274"/>
        </pc:sldMkLst>
      </pc:sldChg>
      <pc:sldChg chg="del">
        <pc:chgData name="Polianne Almeida" userId="9bdcdfd4452abf63" providerId="LiveId" clId="{7232B951-19D4-8947-BE1B-59D4321D2ED4}" dt="2025-01-22T17:41:27.504" v="3060" actId="2696"/>
        <pc:sldMkLst>
          <pc:docMk/>
          <pc:sldMk cId="374623801" sldId="275"/>
        </pc:sldMkLst>
      </pc:sldChg>
      <pc:sldChg chg="del">
        <pc:chgData name="Polianne Almeida" userId="9bdcdfd4452abf63" providerId="LiveId" clId="{7232B951-19D4-8947-BE1B-59D4321D2ED4}" dt="2025-01-22T17:41:27.575" v="3062" actId="2696"/>
        <pc:sldMkLst>
          <pc:docMk/>
          <pc:sldMk cId="3967168946" sldId="276"/>
        </pc:sldMkLst>
      </pc:sldChg>
      <pc:sldChg chg="modSp mod modAnim">
        <pc:chgData name="Polianne Almeida" userId="9bdcdfd4452abf63" providerId="LiveId" clId="{7232B951-19D4-8947-BE1B-59D4321D2ED4}" dt="2025-01-23T00:26:19.139" v="12073" actId="1036"/>
        <pc:sldMkLst>
          <pc:docMk/>
          <pc:sldMk cId="2805954611" sldId="277"/>
        </pc:sldMkLst>
        <pc:spChg chg="mod">
          <ac:chgData name="Polianne Almeida" userId="9bdcdfd4452abf63" providerId="LiveId" clId="{7232B951-19D4-8947-BE1B-59D4321D2ED4}" dt="2025-01-23T00:26:06.498" v="12060" actId="1076"/>
          <ac:spMkLst>
            <pc:docMk/>
            <pc:sldMk cId="2805954611" sldId="277"/>
            <ac:spMk id="26" creationId="{504886BE-EF38-F94F-83C4-54E7BAF1E322}"/>
          </ac:spMkLst>
        </pc:spChg>
        <pc:cxnChg chg="mod">
          <ac:chgData name="Polianne Almeida" userId="9bdcdfd4452abf63" providerId="LiveId" clId="{7232B951-19D4-8947-BE1B-59D4321D2ED4}" dt="2025-01-23T00:26:11.863" v="12064" actId="1036"/>
          <ac:cxnSpMkLst>
            <pc:docMk/>
            <pc:sldMk cId="2805954611" sldId="277"/>
            <ac:cxnSpMk id="30" creationId="{7B47CDE0-4A62-60F4-D951-D5DCC9BDE326}"/>
          </ac:cxnSpMkLst>
        </pc:cxnChg>
        <pc:cxnChg chg="mod">
          <ac:chgData name="Polianne Almeida" userId="9bdcdfd4452abf63" providerId="LiveId" clId="{7232B951-19D4-8947-BE1B-59D4321D2ED4}" dt="2025-01-23T00:26:17.130" v="12071" actId="1036"/>
          <ac:cxnSpMkLst>
            <pc:docMk/>
            <pc:sldMk cId="2805954611" sldId="277"/>
            <ac:cxnSpMk id="31" creationId="{7048DB50-C005-03AE-5C0E-9CEA97FAA41E}"/>
          </ac:cxnSpMkLst>
        </pc:cxnChg>
        <pc:cxnChg chg="mod">
          <ac:chgData name="Polianne Almeida" userId="9bdcdfd4452abf63" providerId="LiveId" clId="{7232B951-19D4-8947-BE1B-59D4321D2ED4}" dt="2025-01-23T00:26:19.139" v="12073" actId="1036"/>
          <ac:cxnSpMkLst>
            <pc:docMk/>
            <pc:sldMk cId="2805954611" sldId="277"/>
            <ac:cxnSpMk id="32" creationId="{B4BA6B7C-4E44-7176-75C8-5D1408AB88C0}"/>
          </ac:cxnSpMkLst>
        </pc:cxnChg>
      </pc:sldChg>
      <pc:sldChg chg="addSp delSp modSp mod delAnim">
        <pc:chgData name="Polianne Almeida" userId="9bdcdfd4452abf63" providerId="LiveId" clId="{7232B951-19D4-8947-BE1B-59D4321D2ED4}" dt="2025-01-23T16:59:47.308" v="12147" actId="1076"/>
        <pc:sldMkLst>
          <pc:docMk/>
          <pc:sldMk cId="1295051363" sldId="278"/>
        </pc:sldMkLst>
        <pc:spChg chg="mod">
          <ac:chgData name="Polianne Almeida" userId="9bdcdfd4452abf63" providerId="LiveId" clId="{7232B951-19D4-8947-BE1B-59D4321D2ED4}" dt="2025-01-22T17:17:10.597" v="2405" actId="20577"/>
          <ac:spMkLst>
            <pc:docMk/>
            <pc:sldMk cId="1295051363" sldId="278"/>
            <ac:spMk id="10" creationId="{D45B6EC1-2C61-D459-E2D6-EAB59E056ECA}"/>
          </ac:spMkLst>
        </pc:spChg>
        <pc:spChg chg="del">
          <ac:chgData name="Polianne Almeida" userId="9bdcdfd4452abf63" providerId="LiveId" clId="{7232B951-19D4-8947-BE1B-59D4321D2ED4}" dt="2025-01-23T16:59:37.360" v="12144" actId="478"/>
          <ac:spMkLst>
            <pc:docMk/>
            <pc:sldMk cId="1295051363" sldId="278"/>
            <ac:spMk id="11" creationId="{930BE3A1-B85B-ABC6-29B2-8361DA6C53AA}"/>
          </ac:spMkLst>
        </pc:spChg>
        <pc:spChg chg="del">
          <ac:chgData name="Polianne Almeida" userId="9bdcdfd4452abf63" providerId="LiveId" clId="{7232B951-19D4-8947-BE1B-59D4321D2ED4}" dt="2025-01-23T16:59:39.032" v="12145" actId="478"/>
          <ac:spMkLst>
            <pc:docMk/>
            <pc:sldMk cId="1295051363" sldId="278"/>
            <ac:spMk id="12" creationId="{8A834FB7-6279-FDE9-7DE4-BAB04C902779}"/>
          </ac:spMkLst>
        </pc:spChg>
        <pc:spChg chg="add mod">
          <ac:chgData name="Polianne Almeida" userId="9bdcdfd4452abf63" providerId="LiveId" clId="{7232B951-19D4-8947-BE1B-59D4321D2ED4}" dt="2025-01-23T16:59:47.308" v="12147" actId="1076"/>
          <ac:spMkLst>
            <pc:docMk/>
            <pc:sldMk cId="1295051363" sldId="278"/>
            <ac:spMk id="14" creationId="{285110DB-72D9-9B55-BFFF-52778285978F}"/>
          </ac:spMkLst>
        </pc:spChg>
      </pc:sldChg>
      <pc:sldChg chg="del">
        <pc:chgData name="Polianne Almeida" userId="9bdcdfd4452abf63" providerId="LiveId" clId="{7232B951-19D4-8947-BE1B-59D4321D2ED4}" dt="2025-01-22T17:41:27.358" v="3055" actId="2696"/>
        <pc:sldMkLst>
          <pc:docMk/>
          <pc:sldMk cId="2552362183" sldId="279"/>
        </pc:sldMkLst>
      </pc:sldChg>
      <pc:sldChg chg="del">
        <pc:chgData name="Polianne Almeida" userId="9bdcdfd4452abf63" providerId="LiveId" clId="{7232B951-19D4-8947-BE1B-59D4321D2ED4}" dt="2025-01-21T17:59:46.346" v="129" actId="2696"/>
        <pc:sldMkLst>
          <pc:docMk/>
          <pc:sldMk cId="3972099048" sldId="280"/>
        </pc:sldMkLst>
      </pc:sldChg>
      <pc:sldChg chg="addSp delSp modSp mod">
        <pc:chgData name="Polianne Almeida" userId="9bdcdfd4452abf63" providerId="LiveId" clId="{7232B951-19D4-8947-BE1B-59D4321D2ED4}" dt="2025-01-22T17:36:12.998" v="2453"/>
        <pc:sldMkLst>
          <pc:docMk/>
          <pc:sldMk cId="3046959695" sldId="281"/>
        </pc:sldMkLst>
        <pc:spChg chg="del mod">
          <ac:chgData name="Polianne Almeida" userId="9bdcdfd4452abf63" providerId="LiveId" clId="{7232B951-19D4-8947-BE1B-59D4321D2ED4}" dt="2025-01-22T17:36:12.600" v="2452" actId="478"/>
          <ac:spMkLst>
            <pc:docMk/>
            <pc:sldMk cId="3046959695" sldId="281"/>
            <ac:spMk id="10" creationId="{12BBB023-0AF9-ACA2-52A0-DB9FC2B6CCF3}"/>
          </ac:spMkLst>
        </pc:spChg>
        <pc:spChg chg="add mod">
          <ac:chgData name="Polianne Almeida" userId="9bdcdfd4452abf63" providerId="LiveId" clId="{7232B951-19D4-8947-BE1B-59D4321D2ED4}" dt="2025-01-22T17:36:12.998" v="2453"/>
          <ac:spMkLst>
            <pc:docMk/>
            <pc:sldMk cId="3046959695" sldId="281"/>
            <ac:spMk id="12" creationId="{ABD3C398-6593-84D5-8A7D-C9E43233C948}"/>
          </ac:spMkLst>
        </pc:spChg>
        <pc:grpChg chg="mod">
          <ac:chgData name="Polianne Almeida" userId="9bdcdfd4452abf63" providerId="LiveId" clId="{7232B951-19D4-8947-BE1B-59D4321D2ED4}" dt="2025-01-21T18:11:23.517" v="335" actId="14100"/>
          <ac:grpSpMkLst>
            <pc:docMk/>
            <pc:sldMk cId="3046959695" sldId="281"/>
            <ac:grpSpMk id="5" creationId="{C183CB4F-0098-1001-65A2-07DFA0B962DC}"/>
          </ac:grpSpMkLst>
        </pc:grpChg>
        <pc:graphicFrameChg chg="add mod">
          <ac:chgData name="Polianne Almeida" userId="9bdcdfd4452abf63" providerId="LiveId" clId="{7232B951-19D4-8947-BE1B-59D4321D2ED4}" dt="2025-01-21T19:20:32.961" v="1526"/>
          <ac:graphicFrameMkLst>
            <pc:docMk/>
            <pc:sldMk cId="3046959695" sldId="281"/>
            <ac:graphicFrameMk id="18" creationId="{8BA299EB-A05F-B814-CBC8-ABE663619932}"/>
          </ac:graphicFrameMkLst>
        </pc:graphicFrameChg>
        <pc:picChg chg="add mod">
          <ac:chgData name="Polianne Almeida" userId="9bdcdfd4452abf63" providerId="LiveId" clId="{7232B951-19D4-8947-BE1B-59D4321D2ED4}" dt="2025-01-21T20:11:08.394" v="1973" actId="1076"/>
          <ac:picMkLst>
            <pc:docMk/>
            <pc:sldMk cId="3046959695" sldId="281"/>
            <ac:picMk id="20" creationId="{C76510AD-C229-A024-096F-8E1799A7B1DD}"/>
          </ac:picMkLst>
        </pc:picChg>
      </pc:sldChg>
      <pc:sldChg chg="del">
        <pc:chgData name="Polianne Almeida" userId="9bdcdfd4452abf63" providerId="LiveId" clId="{7232B951-19D4-8947-BE1B-59D4321D2ED4}" dt="2025-01-22T17:41:06.345" v="3052" actId="2696"/>
        <pc:sldMkLst>
          <pc:docMk/>
          <pc:sldMk cId="989365783" sldId="282"/>
        </pc:sldMkLst>
      </pc:sldChg>
      <pc:sldChg chg="del">
        <pc:chgData name="Polianne Almeida" userId="9bdcdfd4452abf63" providerId="LiveId" clId="{7232B951-19D4-8947-BE1B-59D4321D2ED4}" dt="2025-01-22T17:41:09.187" v="3053" actId="2696"/>
        <pc:sldMkLst>
          <pc:docMk/>
          <pc:sldMk cId="2059236375" sldId="283"/>
        </pc:sldMkLst>
      </pc:sldChg>
      <pc:sldChg chg="del">
        <pc:chgData name="Polianne Almeida" userId="9bdcdfd4452abf63" providerId="LiveId" clId="{7232B951-19D4-8947-BE1B-59D4321D2ED4}" dt="2025-01-22T17:41:27.478" v="3059" actId="2696"/>
        <pc:sldMkLst>
          <pc:docMk/>
          <pc:sldMk cId="1268512884" sldId="285"/>
        </pc:sldMkLst>
      </pc:sldChg>
      <pc:sldChg chg="del">
        <pc:chgData name="Polianne Almeida" userId="9bdcdfd4452abf63" providerId="LiveId" clId="{7232B951-19D4-8947-BE1B-59D4321D2ED4}" dt="2025-01-22T17:41:27.536" v="3061" actId="2696"/>
        <pc:sldMkLst>
          <pc:docMk/>
          <pc:sldMk cId="542466439" sldId="286"/>
        </pc:sldMkLst>
      </pc:sldChg>
      <pc:sldChg chg="del">
        <pc:chgData name="Polianne Almeida" userId="9bdcdfd4452abf63" providerId="LiveId" clId="{7232B951-19D4-8947-BE1B-59D4321D2ED4}" dt="2025-01-22T17:41:27.422" v="3057" actId="2696"/>
        <pc:sldMkLst>
          <pc:docMk/>
          <pc:sldMk cId="2737710677" sldId="287"/>
        </pc:sldMkLst>
      </pc:sldChg>
      <pc:sldChg chg="del">
        <pc:chgData name="Polianne Almeida" userId="9bdcdfd4452abf63" providerId="LiveId" clId="{7232B951-19D4-8947-BE1B-59D4321D2ED4}" dt="2025-01-22T17:41:27.453" v="3058" actId="2696"/>
        <pc:sldMkLst>
          <pc:docMk/>
          <pc:sldMk cId="17905450" sldId="288"/>
        </pc:sldMkLst>
      </pc:sldChg>
      <pc:sldChg chg="del">
        <pc:chgData name="Polianne Almeida" userId="9bdcdfd4452abf63" providerId="LiveId" clId="{7232B951-19D4-8947-BE1B-59D4321D2ED4}" dt="2025-01-22T17:41:27.593" v="3063" actId="2696"/>
        <pc:sldMkLst>
          <pc:docMk/>
          <pc:sldMk cId="3667720284" sldId="289"/>
        </pc:sldMkLst>
      </pc:sldChg>
      <pc:sldChg chg="del">
        <pc:chgData name="Polianne Almeida" userId="9bdcdfd4452abf63" providerId="LiveId" clId="{7232B951-19D4-8947-BE1B-59D4321D2ED4}" dt="2025-01-22T17:41:27.611" v="3064" actId="2696"/>
        <pc:sldMkLst>
          <pc:docMk/>
          <pc:sldMk cId="3639611974" sldId="290"/>
        </pc:sldMkLst>
      </pc:sldChg>
      <pc:sldChg chg="addSp delSp modSp add mod">
        <pc:chgData name="Polianne Almeida" userId="9bdcdfd4452abf63" providerId="LiveId" clId="{7232B951-19D4-8947-BE1B-59D4321D2ED4}" dt="2025-01-22T17:36:17.256" v="2455"/>
        <pc:sldMkLst>
          <pc:docMk/>
          <pc:sldMk cId="292819077" sldId="291"/>
        </pc:sldMkLst>
        <pc:spChg chg="del">
          <ac:chgData name="Polianne Almeida" userId="9bdcdfd4452abf63" providerId="LiveId" clId="{7232B951-19D4-8947-BE1B-59D4321D2ED4}" dt="2025-01-22T17:36:16.952" v="2454" actId="478"/>
          <ac:spMkLst>
            <pc:docMk/>
            <pc:sldMk cId="292819077" sldId="291"/>
            <ac:spMk id="10" creationId="{4DC04569-A0E9-BA7E-3736-1ECB0E403DF7}"/>
          </ac:spMkLst>
        </pc:spChg>
        <pc:spChg chg="add mod">
          <ac:chgData name="Polianne Almeida" userId="9bdcdfd4452abf63" providerId="LiveId" clId="{7232B951-19D4-8947-BE1B-59D4321D2ED4}" dt="2025-01-22T17:36:17.256" v="2455"/>
          <ac:spMkLst>
            <pc:docMk/>
            <pc:sldMk cId="292819077" sldId="291"/>
            <ac:spMk id="12" creationId="{4CE816F4-F3B6-1D8A-785D-8D24135E6B8D}"/>
          </ac:spMkLst>
        </pc:spChg>
        <pc:spChg chg="add mod">
          <ac:chgData name="Polianne Almeida" userId="9bdcdfd4452abf63" providerId="LiveId" clId="{7232B951-19D4-8947-BE1B-59D4321D2ED4}" dt="2025-01-21T19:09:42.020" v="1411" actId="767"/>
          <ac:spMkLst>
            <pc:docMk/>
            <pc:sldMk cId="292819077" sldId="291"/>
            <ac:spMk id="17" creationId="{28591930-DB2F-9ED6-1B4B-0DB821145337}"/>
          </ac:spMkLst>
        </pc:spChg>
        <pc:graphicFrameChg chg="add mod modGraphic">
          <ac:chgData name="Polianne Almeida" userId="9bdcdfd4452abf63" providerId="LiveId" clId="{7232B951-19D4-8947-BE1B-59D4321D2ED4}" dt="2025-01-21T19:20:02.112" v="1522" actId="122"/>
          <ac:graphicFrameMkLst>
            <pc:docMk/>
            <pc:sldMk cId="292819077" sldId="291"/>
            <ac:graphicFrameMk id="14" creationId="{227E2F63-4559-3EE2-D5DA-A88C9EB23613}"/>
          </ac:graphicFrameMkLst>
        </pc:graphicFrameChg>
      </pc:sldChg>
      <pc:sldChg chg="addSp delSp modSp add mod">
        <pc:chgData name="Polianne Almeida" userId="9bdcdfd4452abf63" providerId="LiveId" clId="{7232B951-19D4-8947-BE1B-59D4321D2ED4}" dt="2025-01-22T17:36:28.291" v="2459"/>
        <pc:sldMkLst>
          <pc:docMk/>
          <pc:sldMk cId="743618827" sldId="292"/>
        </pc:sldMkLst>
        <pc:spChg chg="del">
          <ac:chgData name="Polianne Almeida" userId="9bdcdfd4452abf63" providerId="LiveId" clId="{7232B951-19D4-8947-BE1B-59D4321D2ED4}" dt="2025-01-22T17:36:28.046" v="2458" actId="478"/>
          <ac:spMkLst>
            <pc:docMk/>
            <pc:sldMk cId="743618827" sldId="292"/>
            <ac:spMk id="10" creationId="{4AAEB557-9457-C52A-6B66-2B6C7FC2B28B}"/>
          </ac:spMkLst>
        </pc:spChg>
        <pc:spChg chg="add mod">
          <ac:chgData name="Polianne Almeida" userId="9bdcdfd4452abf63" providerId="LiveId" clId="{7232B951-19D4-8947-BE1B-59D4321D2ED4}" dt="2025-01-22T17:36:28.291" v="2459"/>
          <ac:spMkLst>
            <pc:docMk/>
            <pc:sldMk cId="743618827" sldId="292"/>
            <ac:spMk id="12" creationId="{F94C36F2-18CF-4A2C-3840-1C63B72A1A00}"/>
          </ac:spMkLst>
        </pc:spChg>
        <pc:graphicFrameChg chg="add mod">
          <ac:chgData name="Polianne Almeida" userId="9bdcdfd4452abf63" providerId="LiveId" clId="{7232B951-19D4-8947-BE1B-59D4321D2ED4}" dt="2025-01-21T19:22:10.153" v="1579" actId="1076"/>
          <ac:graphicFrameMkLst>
            <pc:docMk/>
            <pc:sldMk cId="743618827" sldId="292"/>
            <ac:graphicFrameMk id="20" creationId="{69DB4E84-7FAD-8ECA-F160-7F48484F295D}"/>
          </ac:graphicFrameMkLst>
        </pc:graphicFrameChg>
        <pc:picChg chg="add mod">
          <ac:chgData name="Polianne Almeida" userId="9bdcdfd4452abf63" providerId="LiveId" clId="{7232B951-19D4-8947-BE1B-59D4321D2ED4}" dt="2025-01-21T20:13:37.493" v="1986" actId="1076"/>
          <ac:picMkLst>
            <pc:docMk/>
            <pc:sldMk cId="743618827" sldId="292"/>
            <ac:picMk id="21" creationId="{65AD2BFC-E05A-BC0A-AA1C-F37006EC3805}"/>
          </ac:picMkLst>
        </pc:picChg>
      </pc:sldChg>
      <pc:sldChg chg="addSp delSp modSp add mod">
        <pc:chgData name="Polianne Almeida" userId="9bdcdfd4452abf63" providerId="LiveId" clId="{7232B951-19D4-8947-BE1B-59D4321D2ED4}" dt="2025-01-22T17:36:23.356" v="2457"/>
        <pc:sldMkLst>
          <pc:docMk/>
          <pc:sldMk cId="2690707821" sldId="293"/>
        </pc:sldMkLst>
        <pc:spChg chg="del">
          <ac:chgData name="Polianne Almeida" userId="9bdcdfd4452abf63" providerId="LiveId" clId="{7232B951-19D4-8947-BE1B-59D4321D2ED4}" dt="2025-01-22T17:36:23.060" v="2456" actId="478"/>
          <ac:spMkLst>
            <pc:docMk/>
            <pc:sldMk cId="2690707821" sldId="293"/>
            <ac:spMk id="10" creationId="{612EFE92-9672-A4F1-0CC6-34789F04B2CF}"/>
          </ac:spMkLst>
        </pc:spChg>
        <pc:spChg chg="add mod">
          <ac:chgData name="Polianne Almeida" userId="9bdcdfd4452abf63" providerId="LiveId" clId="{7232B951-19D4-8947-BE1B-59D4321D2ED4}" dt="2025-01-22T17:36:23.356" v="2457"/>
          <ac:spMkLst>
            <pc:docMk/>
            <pc:sldMk cId="2690707821" sldId="293"/>
            <ac:spMk id="13" creationId="{04BFB366-2381-8926-76CE-B2103BD49AE5}"/>
          </ac:spMkLst>
        </pc:spChg>
        <pc:graphicFrameChg chg="add mod">
          <ac:chgData name="Polianne Almeida" userId="9bdcdfd4452abf63" providerId="LiveId" clId="{7232B951-19D4-8947-BE1B-59D4321D2ED4}" dt="2025-01-21T19:21:05.898" v="1531" actId="1076"/>
          <ac:graphicFrameMkLst>
            <pc:docMk/>
            <pc:sldMk cId="2690707821" sldId="293"/>
            <ac:graphicFrameMk id="12" creationId="{B766B886-1885-BA68-343E-90FD1C73E6EB}"/>
          </ac:graphicFrameMkLst>
        </pc:graphicFrameChg>
        <pc:picChg chg="add mod">
          <ac:chgData name="Polianne Almeida" userId="9bdcdfd4452abf63" providerId="LiveId" clId="{7232B951-19D4-8947-BE1B-59D4321D2ED4}" dt="2025-01-21T20:12:39.986" v="1981" actId="1076"/>
          <ac:picMkLst>
            <pc:docMk/>
            <pc:sldMk cId="2690707821" sldId="293"/>
            <ac:picMk id="14" creationId="{8F5ECBB8-2F77-D5BF-2893-F85B98CD4EBD}"/>
          </ac:picMkLst>
        </pc:picChg>
      </pc:sldChg>
      <pc:sldChg chg="addSp delSp modSp add mod">
        <pc:chgData name="Polianne Almeida" userId="9bdcdfd4452abf63" providerId="LiveId" clId="{7232B951-19D4-8947-BE1B-59D4321D2ED4}" dt="2025-01-22T17:36:32.146" v="2461"/>
        <pc:sldMkLst>
          <pc:docMk/>
          <pc:sldMk cId="1070157648" sldId="294"/>
        </pc:sldMkLst>
        <pc:spChg chg="del">
          <ac:chgData name="Polianne Almeida" userId="9bdcdfd4452abf63" providerId="LiveId" clId="{7232B951-19D4-8947-BE1B-59D4321D2ED4}" dt="2025-01-22T17:36:31.881" v="2460" actId="478"/>
          <ac:spMkLst>
            <pc:docMk/>
            <pc:sldMk cId="1070157648" sldId="294"/>
            <ac:spMk id="10" creationId="{08ED8168-C514-E86D-4808-B7E3272C1209}"/>
          </ac:spMkLst>
        </pc:spChg>
        <pc:spChg chg="add mod">
          <ac:chgData name="Polianne Almeida" userId="9bdcdfd4452abf63" providerId="LiveId" clId="{7232B951-19D4-8947-BE1B-59D4321D2ED4}" dt="2025-01-22T17:36:32.146" v="2461"/>
          <ac:spMkLst>
            <pc:docMk/>
            <pc:sldMk cId="1070157648" sldId="294"/>
            <ac:spMk id="12" creationId="{F90515C0-421F-8D69-E623-D03E29A4C5BE}"/>
          </ac:spMkLst>
        </pc:spChg>
        <pc:graphicFrameChg chg="add mod">
          <ac:chgData name="Polianne Almeida" userId="9bdcdfd4452abf63" providerId="LiveId" clId="{7232B951-19D4-8947-BE1B-59D4321D2ED4}" dt="2025-01-21T19:58:45.497" v="1962" actId="1076"/>
          <ac:graphicFrameMkLst>
            <pc:docMk/>
            <pc:sldMk cId="1070157648" sldId="294"/>
            <ac:graphicFrameMk id="13" creationId="{E10D57F5-23E3-0E92-4B45-9A3FA1C8F3E9}"/>
          </ac:graphicFrameMkLst>
        </pc:graphicFrameChg>
        <pc:picChg chg="add mod">
          <ac:chgData name="Polianne Almeida" userId="9bdcdfd4452abf63" providerId="LiveId" clId="{7232B951-19D4-8947-BE1B-59D4321D2ED4}" dt="2025-01-21T20:14:16.476" v="1991" actId="1076"/>
          <ac:picMkLst>
            <pc:docMk/>
            <pc:sldMk cId="1070157648" sldId="294"/>
            <ac:picMk id="17" creationId="{CE005AC9-3532-7956-D7DD-F1C986F7B5DC}"/>
          </ac:picMkLst>
        </pc:picChg>
      </pc:sldChg>
      <pc:sldChg chg="addSp delSp modSp add mod ord chgLayout">
        <pc:chgData name="Polianne Almeida" userId="9bdcdfd4452abf63" providerId="LiveId" clId="{7232B951-19D4-8947-BE1B-59D4321D2ED4}" dt="2025-01-23T00:08:58.199" v="11289" actId="20578"/>
        <pc:sldMkLst>
          <pc:docMk/>
          <pc:sldMk cId="4076760444" sldId="295"/>
        </pc:sldMkLst>
        <pc:spChg chg="del">
          <ac:chgData name="Polianne Almeida" userId="9bdcdfd4452abf63" providerId="LiveId" clId="{7232B951-19D4-8947-BE1B-59D4321D2ED4}" dt="2025-01-22T17:37:10.322" v="2466" actId="478"/>
          <ac:spMkLst>
            <pc:docMk/>
            <pc:sldMk cId="4076760444" sldId="295"/>
            <ac:spMk id="10" creationId="{41F7740D-D40C-61C7-BEF9-18CB96E239AE}"/>
          </ac:spMkLst>
        </pc:spChg>
        <pc:spChg chg="add mod">
          <ac:chgData name="Polianne Almeida" userId="9bdcdfd4452abf63" providerId="LiveId" clId="{7232B951-19D4-8947-BE1B-59D4321D2ED4}" dt="2025-01-22T21:03:43.027" v="4709" actId="20577"/>
          <ac:spMkLst>
            <pc:docMk/>
            <pc:sldMk cId="4076760444" sldId="295"/>
            <ac:spMk id="12" creationId="{881EEAAC-FC05-1C5D-17B0-E3D5EE1F0143}"/>
          </ac:spMkLst>
        </pc:spChg>
        <pc:spChg chg="add del mod ord">
          <ac:chgData name="Polianne Almeida" userId="9bdcdfd4452abf63" providerId="LiveId" clId="{7232B951-19D4-8947-BE1B-59D4321D2ED4}" dt="2025-01-22T17:37:28.371" v="2469" actId="478"/>
          <ac:spMkLst>
            <pc:docMk/>
            <pc:sldMk cId="4076760444" sldId="295"/>
            <ac:spMk id="13" creationId="{5A595749-163F-12CA-DF1F-0EDAA2F71907}"/>
          </ac:spMkLst>
        </pc:spChg>
        <pc:spChg chg="add mod ord">
          <ac:chgData name="Polianne Almeida" userId="9bdcdfd4452abf63" providerId="LiveId" clId="{7232B951-19D4-8947-BE1B-59D4321D2ED4}" dt="2025-01-22T22:48:58.354" v="9321" actId="12"/>
          <ac:spMkLst>
            <pc:docMk/>
            <pc:sldMk cId="4076760444" sldId="295"/>
            <ac:spMk id="14" creationId="{05D72634-7A66-5ECA-70B7-03BE0468A445}"/>
          </ac:spMkLst>
        </pc:spChg>
      </pc:sldChg>
      <pc:sldChg chg="modSp add del">
        <pc:chgData name="Polianne Almeida" userId="9bdcdfd4452abf63" providerId="LiveId" clId="{7232B951-19D4-8947-BE1B-59D4321D2ED4}" dt="2025-01-21T20:15:31.559" v="1997" actId="2696"/>
        <pc:sldMkLst>
          <pc:docMk/>
          <pc:sldMk cId="483711817" sldId="296"/>
        </pc:sldMkLst>
      </pc:sldChg>
      <pc:sldChg chg="addSp delSp modSp add mod ord">
        <pc:chgData name="Polianne Almeida" userId="9bdcdfd4452abf63" providerId="LiveId" clId="{7232B951-19D4-8947-BE1B-59D4321D2ED4}" dt="2025-01-22T17:36:37.688" v="2463"/>
        <pc:sldMkLst>
          <pc:docMk/>
          <pc:sldMk cId="3765217085" sldId="297"/>
        </pc:sldMkLst>
        <pc:spChg chg="del">
          <ac:chgData name="Polianne Almeida" userId="9bdcdfd4452abf63" providerId="LiveId" clId="{7232B951-19D4-8947-BE1B-59D4321D2ED4}" dt="2025-01-22T17:36:37.375" v="2462" actId="478"/>
          <ac:spMkLst>
            <pc:docMk/>
            <pc:sldMk cId="3765217085" sldId="297"/>
            <ac:spMk id="10" creationId="{B0016954-7C2D-84AF-27D5-532408A298D8}"/>
          </ac:spMkLst>
        </pc:spChg>
        <pc:spChg chg="add mod">
          <ac:chgData name="Polianne Almeida" userId="9bdcdfd4452abf63" providerId="LiveId" clId="{7232B951-19D4-8947-BE1B-59D4321D2ED4}" dt="2025-01-22T17:36:37.688" v="2463"/>
          <ac:spMkLst>
            <pc:docMk/>
            <pc:sldMk cId="3765217085" sldId="297"/>
            <ac:spMk id="13" creationId="{C748A30C-B143-B812-B064-F8048F8E3181}"/>
          </ac:spMkLst>
        </pc:spChg>
        <pc:graphicFrameChg chg="mod modGraphic">
          <ac:chgData name="Polianne Almeida" userId="9bdcdfd4452abf63" providerId="LiveId" clId="{7232B951-19D4-8947-BE1B-59D4321D2ED4}" dt="2025-01-22T17:19:53.164" v="2411" actId="20577"/>
          <ac:graphicFrameMkLst>
            <pc:docMk/>
            <pc:sldMk cId="3765217085" sldId="297"/>
            <ac:graphicFrameMk id="12" creationId="{23994E9F-8D76-7D98-1ECA-03C0436B2944}"/>
          </ac:graphicFrameMkLst>
        </pc:graphicFrameChg>
        <pc:picChg chg="add mod">
          <ac:chgData name="Polianne Almeida" userId="9bdcdfd4452abf63" providerId="LiveId" clId="{7232B951-19D4-8947-BE1B-59D4321D2ED4}" dt="2025-01-21T20:19:52.439" v="2325" actId="1076"/>
          <ac:picMkLst>
            <pc:docMk/>
            <pc:sldMk cId="3765217085" sldId="297"/>
            <ac:picMk id="16" creationId="{12988D39-A936-F964-3B1B-435A7930BE5A}"/>
          </ac:picMkLst>
        </pc:picChg>
        <pc:picChg chg="add mod">
          <ac:chgData name="Polianne Almeida" userId="9bdcdfd4452abf63" providerId="LiveId" clId="{7232B951-19D4-8947-BE1B-59D4321D2ED4}" dt="2025-01-22T17:28:31.208" v="2412" actId="1076"/>
          <ac:picMkLst>
            <pc:docMk/>
            <pc:sldMk cId="3765217085" sldId="297"/>
            <ac:picMk id="19" creationId="{59E28996-BDF2-1CF7-5465-681F268E6BFC}"/>
          </ac:picMkLst>
        </pc:picChg>
      </pc:sldChg>
      <pc:sldChg chg="addSp delSp modSp add del mod">
        <pc:chgData name="Polianne Almeida" userId="9bdcdfd4452abf63" providerId="LiveId" clId="{7232B951-19D4-8947-BE1B-59D4321D2ED4}" dt="2025-01-21T20:39:21.367" v="2397" actId="2696"/>
        <pc:sldMkLst>
          <pc:docMk/>
          <pc:sldMk cId="2561332336" sldId="298"/>
        </pc:sldMkLst>
      </pc:sldChg>
      <pc:sldChg chg="new del">
        <pc:chgData name="Polianne Almeida" userId="9bdcdfd4452abf63" providerId="LiveId" clId="{7232B951-19D4-8947-BE1B-59D4321D2ED4}" dt="2025-01-21T20:15:41.794" v="1999" actId="2696"/>
        <pc:sldMkLst>
          <pc:docMk/>
          <pc:sldMk cId="2574919018" sldId="298"/>
        </pc:sldMkLst>
      </pc:sldChg>
      <pc:sldChg chg="addSp delSp modSp add mod ord">
        <pc:chgData name="Polianne Almeida" userId="9bdcdfd4452abf63" providerId="LiveId" clId="{7232B951-19D4-8947-BE1B-59D4321D2ED4}" dt="2025-01-23T00:22:33.444" v="12027" actId="20577"/>
        <pc:sldMkLst>
          <pc:docMk/>
          <pc:sldMk cId="2446677011" sldId="299"/>
        </pc:sldMkLst>
        <pc:spChg chg="del">
          <ac:chgData name="Polianne Almeida" userId="9bdcdfd4452abf63" providerId="LiveId" clId="{7232B951-19D4-8947-BE1B-59D4321D2ED4}" dt="2025-01-22T17:36:49.076" v="2464" actId="478"/>
          <ac:spMkLst>
            <pc:docMk/>
            <pc:sldMk cId="2446677011" sldId="299"/>
            <ac:spMk id="10" creationId="{8C6D8906-EEFB-35DC-C153-7F37918F5F45}"/>
          </ac:spMkLst>
        </pc:spChg>
        <pc:spChg chg="add mod">
          <ac:chgData name="Polianne Almeida" userId="9bdcdfd4452abf63" providerId="LiveId" clId="{7232B951-19D4-8947-BE1B-59D4321D2ED4}" dt="2025-01-22T17:36:49.394" v="2465"/>
          <ac:spMkLst>
            <pc:docMk/>
            <pc:sldMk cId="2446677011" sldId="299"/>
            <ac:spMk id="15" creationId="{7FB7B299-4AF1-CDEE-8D8F-31A45111F18D}"/>
          </ac:spMkLst>
        </pc:spChg>
        <pc:spChg chg="add del mod">
          <ac:chgData name="Polianne Almeida" userId="9bdcdfd4452abf63" providerId="LiveId" clId="{7232B951-19D4-8947-BE1B-59D4321D2ED4}" dt="2025-01-23T00:20:37.801" v="11932" actId="478"/>
          <ac:spMkLst>
            <pc:docMk/>
            <pc:sldMk cId="2446677011" sldId="299"/>
            <ac:spMk id="17" creationId="{7D749B8B-955D-B4E8-FF98-8962F54F8CAD}"/>
          </ac:spMkLst>
        </pc:spChg>
        <pc:spChg chg="add del mod">
          <ac:chgData name="Polianne Almeida" userId="9bdcdfd4452abf63" providerId="LiveId" clId="{7232B951-19D4-8947-BE1B-59D4321D2ED4}" dt="2025-01-23T00:20:37.801" v="11932" actId="478"/>
          <ac:spMkLst>
            <pc:docMk/>
            <pc:sldMk cId="2446677011" sldId="299"/>
            <ac:spMk id="19" creationId="{CCE678F2-FBB4-2E4D-E356-3A4DF6D658AF}"/>
          </ac:spMkLst>
        </pc:spChg>
        <pc:spChg chg="add del mod">
          <ac:chgData name="Polianne Almeida" userId="9bdcdfd4452abf63" providerId="LiveId" clId="{7232B951-19D4-8947-BE1B-59D4321D2ED4}" dt="2025-01-23T00:20:37.801" v="11932" actId="478"/>
          <ac:spMkLst>
            <pc:docMk/>
            <pc:sldMk cId="2446677011" sldId="299"/>
            <ac:spMk id="20" creationId="{3880D072-5019-569E-CB48-96244B7542BD}"/>
          </ac:spMkLst>
        </pc:spChg>
        <pc:spChg chg="add del mod">
          <ac:chgData name="Polianne Almeida" userId="9bdcdfd4452abf63" providerId="LiveId" clId="{7232B951-19D4-8947-BE1B-59D4321D2ED4}" dt="2025-01-23T00:21:04.793" v="11945" actId="478"/>
          <ac:spMkLst>
            <pc:docMk/>
            <pc:sldMk cId="2446677011" sldId="299"/>
            <ac:spMk id="21" creationId="{022178E7-4B02-E28C-E5DD-C41414A9550C}"/>
          </ac:spMkLst>
        </pc:spChg>
        <pc:spChg chg="add del mod">
          <ac:chgData name="Polianne Almeida" userId="9bdcdfd4452abf63" providerId="LiveId" clId="{7232B951-19D4-8947-BE1B-59D4321D2ED4}" dt="2025-01-23T00:21:31.331" v="11949" actId="478"/>
          <ac:spMkLst>
            <pc:docMk/>
            <pc:sldMk cId="2446677011" sldId="299"/>
            <ac:spMk id="23" creationId="{7265A7C2-EFE0-EF5F-4FE6-CE716A3077F8}"/>
          </ac:spMkLst>
        </pc:spChg>
        <pc:spChg chg="add del mod">
          <ac:chgData name="Polianne Almeida" userId="9bdcdfd4452abf63" providerId="LiveId" clId="{7232B951-19D4-8947-BE1B-59D4321D2ED4}" dt="2025-01-23T00:21:06.113" v="11946" actId="478"/>
          <ac:spMkLst>
            <pc:docMk/>
            <pc:sldMk cId="2446677011" sldId="299"/>
            <ac:spMk id="24" creationId="{1FD22C01-9C04-D38F-6554-8CA3517F3A2E}"/>
          </ac:spMkLst>
        </pc:spChg>
        <pc:grpChg chg="add mod">
          <ac:chgData name="Polianne Almeida" userId="9bdcdfd4452abf63" providerId="LiveId" clId="{7232B951-19D4-8947-BE1B-59D4321D2ED4}" dt="2025-01-23T00:20:58.764" v="11944" actId="164"/>
          <ac:grpSpMkLst>
            <pc:docMk/>
            <pc:sldMk cId="2446677011" sldId="299"/>
            <ac:grpSpMk id="25" creationId="{940B2D39-9486-3954-2503-8C9DD97787CA}"/>
          </ac:grpSpMkLst>
        </pc:grpChg>
        <pc:graphicFrameChg chg="mod modGraphic">
          <ac:chgData name="Polianne Almeida" userId="9bdcdfd4452abf63" providerId="LiveId" clId="{7232B951-19D4-8947-BE1B-59D4321D2ED4}" dt="2025-01-23T00:22:33.444" v="12027" actId="20577"/>
          <ac:graphicFrameMkLst>
            <pc:docMk/>
            <pc:sldMk cId="2446677011" sldId="299"/>
            <ac:graphicFrameMk id="12" creationId="{AC69AD59-4E42-E1B0-18D4-C6EF6A36CB23}"/>
          </ac:graphicFrameMkLst>
        </pc:graphicFrameChg>
        <pc:picChg chg="mod">
          <ac:chgData name="Polianne Almeida" userId="9bdcdfd4452abf63" providerId="LiveId" clId="{7232B951-19D4-8947-BE1B-59D4321D2ED4}" dt="2025-01-23T00:20:35.395" v="11931" actId="26606"/>
          <ac:picMkLst>
            <pc:docMk/>
            <pc:sldMk cId="2446677011" sldId="299"/>
            <ac:picMk id="11" creationId="{D6192D86-AB41-43C6-845A-60FE26716B63}"/>
          </ac:picMkLst>
        </pc:picChg>
        <pc:picChg chg="add del mod">
          <ac:chgData name="Polianne Almeida" userId="9bdcdfd4452abf63" providerId="LiveId" clId="{7232B951-19D4-8947-BE1B-59D4321D2ED4}" dt="2025-01-23T00:20:32.026" v="11928" actId="478"/>
          <ac:picMkLst>
            <pc:docMk/>
            <pc:sldMk cId="2446677011" sldId="299"/>
            <ac:picMk id="13" creationId="{7D15A753-33DD-5164-5A36-64CDFE38E6C9}"/>
          </ac:picMkLst>
        </pc:picChg>
        <pc:picChg chg="add del mod">
          <ac:chgData name="Polianne Almeida" userId="9bdcdfd4452abf63" providerId="LiveId" clId="{7232B951-19D4-8947-BE1B-59D4321D2ED4}" dt="2025-01-23T00:20:32.546" v="11929" actId="478"/>
          <ac:picMkLst>
            <pc:docMk/>
            <pc:sldMk cId="2446677011" sldId="299"/>
            <ac:picMk id="14" creationId="{E95D5926-9395-11DB-1DCC-4029E76D32F5}"/>
          </ac:picMkLst>
        </pc:picChg>
        <pc:picChg chg="add del mod">
          <ac:chgData name="Polianne Almeida" userId="9bdcdfd4452abf63" providerId="LiveId" clId="{7232B951-19D4-8947-BE1B-59D4321D2ED4}" dt="2025-01-22T23:25:25.338" v="9805" actId="478"/>
          <ac:picMkLst>
            <pc:docMk/>
            <pc:sldMk cId="2446677011" sldId="299"/>
            <ac:picMk id="16" creationId="{33FE2E94-C1EB-FD36-257E-C2D8DD79F9E1}"/>
          </ac:picMkLst>
        </pc:picChg>
        <pc:picChg chg="add del mod">
          <ac:chgData name="Polianne Almeida" userId="9bdcdfd4452abf63" providerId="LiveId" clId="{7232B951-19D4-8947-BE1B-59D4321D2ED4}" dt="2025-01-23T00:20:37.801" v="11932" actId="478"/>
          <ac:picMkLst>
            <pc:docMk/>
            <pc:sldMk cId="2446677011" sldId="299"/>
            <ac:picMk id="18" creationId="{B89CC2B1-A20A-18DD-4E1A-C1B1EE6ECB05}"/>
          </ac:picMkLst>
        </pc:picChg>
        <pc:picChg chg="add mod">
          <ac:chgData name="Polianne Almeida" userId="9bdcdfd4452abf63" providerId="LiveId" clId="{7232B951-19D4-8947-BE1B-59D4321D2ED4}" dt="2025-01-23T00:20:58.764" v="11944" actId="164"/>
          <ac:picMkLst>
            <pc:docMk/>
            <pc:sldMk cId="2446677011" sldId="299"/>
            <ac:picMk id="22" creationId="{7A2F13B6-5CAC-E564-EA89-95E09826A2F4}"/>
          </ac:picMkLst>
        </pc:picChg>
      </pc:sldChg>
      <pc:sldChg chg="addSp delSp modSp add mod ord">
        <pc:chgData name="Polianne Almeida" userId="9bdcdfd4452abf63" providerId="LiveId" clId="{7232B951-19D4-8947-BE1B-59D4321D2ED4}" dt="2025-01-22T18:37:58.902" v="3280" actId="403"/>
        <pc:sldMkLst>
          <pc:docMk/>
          <pc:sldMk cId="3268056409" sldId="300"/>
        </pc:sldMkLst>
        <pc:spChg chg="mod">
          <ac:chgData name="Polianne Almeida" userId="9bdcdfd4452abf63" providerId="LiveId" clId="{7232B951-19D4-8947-BE1B-59D4321D2ED4}" dt="2025-01-22T17:58:46.789" v="3139" actId="20577"/>
          <ac:spMkLst>
            <pc:docMk/>
            <pc:sldMk cId="3268056409" sldId="300"/>
            <ac:spMk id="12" creationId="{7C7B5FD9-FE68-D7D3-CD9D-A3088925B35C}"/>
          </ac:spMkLst>
        </pc:spChg>
        <pc:spChg chg="mod">
          <ac:chgData name="Polianne Almeida" userId="9bdcdfd4452abf63" providerId="LiveId" clId="{7232B951-19D4-8947-BE1B-59D4321D2ED4}" dt="2025-01-22T18:37:58.902" v="3280" actId="403"/>
          <ac:spMkLst>
            <pc:docMk/>
            <pc:sldMk cId="3268056409" sldId="300"/>
            <ac:spMk id="14" creationId="{B429BE19-D8DC-6D71-6CB2-F6780A40AAFE}"/>
          </ac:spMkLst>
        </pc:spChg>
        <pc:picChg chg="add del mod">
          <ac:chgData name="Polianne Almeida" userId="9bdcdfd4452abf63" providerId="LiveId" clId="{7232B951-19D4-8947-BE1B-59D4321D2ED4}" dt="2025-01-22T18:12:20.202" v="3141" actId="478"/>
          <ac:picMkLst>
            <pc:docMk/>
            <pc:sldMk cId="3268056409" sldId="300"/>
            <ac:picMk id="1026" creationId="{AF85DE30-BA68-EA67-8895-1A264503CB3F}"/>
          </ac:picMkLst>
        </pc:picChg>
      </pc:sldChg>
      <pc:sldChg chg="add del">
        <pc:chgData name="Polianne Almeida" userId="9bdcdfd4452abf63" providerId="LiveId" clId="{7232B951-19D4-8947-BE1B-59D4321D2ED4}" dt="2025-01-22T20:22:00.830" v="3832" actId="2696"/>
        <pc:sldMkLst>
          <pc:docMk/>
          <pc:sldMk cId="1318328378" sldId="301"/>
        </pc:sldMkLst>
      </pc:sldChg>
      <pc:sldChg chg="addSp modSp add mod ord">
        <pc:chgData name="Polianne Almeida" userId="9bdcdfd4452abf63" providerId="LiveId" clId="{7232B951-19D4-8947-BE1B-59D4321D2ED4}" dt="2025-01-23T00:10:18.965" v="11290" actId="20578"/>
        <pc:sldMkLst>
          <pc:docMk/>
          <pc:sldMk cId="1750160343" sldId="302"/>
        </pc:sldMkLst>
        <pc:spChg chg="mod">
          <ac:chgData name="Polianne Almeida" userId="9bdcdfd4452abf63" providerId="LiveId" clId="{7232B951-19D4-8947-BE1B-59D4321D2ED4}" dt="2025-01-22T18:46:22.587" v="3507" actId="14100"/>
          <ac:spMkLst>
            <pc:docMk/>
            <pc:sldMk cId="1750160343" sldId="302"/>
            <ac:spMk id="14" creationId="{7B3F2852-78D1-F42F-3964-3D6370E590A5}"/>
          </ac:spMkLst>
        </pc:spChg>
        <pc:picChg chg="add mod">
          <ac:chgData name="Polianne Almeida" userId="9bdcdfd4452abf63" providerId="LiveId" clId="{7232B951-19D4-8947-BE1B-59D4321D2ED4}" dt="2025-01-22T18:46:22.587" v="3507" actId="14100"/>
          <ac:picMkLst>
            <pc:docMk/>
            <pc:sldMk cId="1750160343" sldId="302"/>
            <ac:picMk id="4098" creationId="{D28F21D7-186B-B3B9-C824-D290B2DCDEFC}"/>
          </ac:picMkLst>
        </pc:picChg>
        <pc:picChg chg="add mod">
          <ac:chgData name="Polianne Almeida" userId="9bdcdfd4452abf63" providerId="LiveId" clId="{7232B951-19D4-8947-BE1B-59D4321D2ED4}" dt="2025-01-22T18:49:29.595" v="3534" actId="208"/>
          <ac:picMkLst>
            <pc:docMk/>
            <pc:sldMk cId="1750160343" sldId="302"/>
            <ac:picMk id="4100" creationId="{9BB2A659-3A72-CD98-EB79-CD2221359B63}"/>
          </ac:picMkLst>
        </pc:picChg>
        <pc:picChg chg="add mod">
          <ac:chgData name="Polianne Almeida" userId="9bdcdfd4452abf63" providerId="LiveId" clId="{7232B951-19D4-8947-BE1B-59D4321D2ED4}" dt="2025-01-22T18:49:22.043" v="3533" actId="208"/>
          <ac:picMkLst>
            <pc:docMk/>
            <pc:sldMk cId="1750160343" sldId="302"/>
            <ac:picMk id="4102" creationId="{4FECB76C-EBC5-06B4-EBB0-1776E833F679}"/>
          </ac:picMkLst>
        </pc:picChg>
      </pc:sldChg>
      <pc:sldChg chg="modSp add mod">
        <pc:chgData name="Polianne Almeida" userId="9bdcdfd4452abf63" providerId="LiveId" clId="{7232B951-19D4-8947-BE1B-59D4321D2ED4}" dt="2025-01-22T18:40:58.289" v="3421" actId="20577"/>
        <pc:sldMkLst>
          <pc:docMk/>
          <pc:sldMk cId="4109582490" sldId="303"/>
        </pc:sldMkLst>
        <pc:spChg chg="mod">
          <ac:chgData name="Polianne Almeida" userId="9bdcdfd4452abf63" providerId="LiveId" clId="{7232B951-19D4-8947-BE1B-59D4321D2ED4}" dt="2025-01-22T18:40:58.289" v="3421" actId="20577"/>
          <ac:spMkLst>
            <pc:docMk/>
            <pc:sldMk cId="4109582490" sldId="303"/>
            <ac:spMk id="14" creationId="{D73FA60F-CBEF-BBFC-1B85-E6C81EDFABC9}"/>
          </ac:spMkLst>
        </pc:spChg>
      </pc:sldChg>
      <pc:sldChg chg="addSp delSp modSp add ord">
        <pc:chgData name="Polianne Almeida" userId="9bdcdfd4452abf63" providerId="LiveId" clId="{7232B951-19D4-8947-BE1B-59D4321D2ED4}" dt="2025-01-23T00:10:18.965" v="11290" actId="20578"/>
        <pc:sldMkLst>
          <pc:docMk/>
          <pc:sldMk cId="1514498843" sldId="304"/>
        </pc:sldMkLst>
        <pc:picChg chg="del">
          <ac:chgData name="Polianne Almeida" userId="9bdcdfd4452abf63" providerId="LiveId" clId="{7232B951-19D4-8947-BE1B-59D4321D2ED4}" dt="2025-01-22T18:47:53.638" v="3522" actId="478"/>
          <ac:picMkLst>
            <pc:docMk/>
            <pc:sldMk cId="1514498843" sldId="304"/>
            <ac:picMk id="4100" creationId="{D6157998-2361-88FF-B98E-E574B797D61F}"/>
          </ac:picMkLst>
        </pc:picChg>
        <pc:picChg chg="del">
          <ac:chgData name="Polianne Almeida" userId="9bdcdfd4452abf63" providerId="LiveId" clId="{7232B951-19D4-8947-BE1B-59D4321D2ED4}" dt="2025-01-22T18:47:54.233" v="3523" actId="478"/>
          <ac:picMkLst>
            <pc:docMk/>
            <pc:sldMk cId="1514498843" sldId="304"/>
            <ac:picMk id="4102" creationId="{996A6BF4-E50C-8AB9-5CA0-5792C00FA114}"/>
          </ac:picMkLst>
        </pc:picChg>
        <pc:picChg chg="add mod">
          <ac:chgData name="Polianne Almeida" userId="9bdcdfd4452abf63" providerId="LiveId" clId="{7232B951-19D4-8947-BE1B-59D4321D2ED4}" dt="2025-01-22T18:49:43.161" v="3536" actId="208"/>
          <ac:picMkLst>
            <pc:docMk/>
            <pc:sldMk cId="1514498843" sldId="304"/>
            <ac:picMk id="6146" creationId="{5265A23E-E3DA-6BCB-7FCE-320DE97C406B}"/>
          </ac:picMkLst>
        </pc:picChg>
        <pc:picChg chg="add mod">
          <ac:chgData name="Polianne Almeida" userId="9bdcdfd4452abf63" providerId="LiveId" clId="{7232B951-19D4-8947-BE1B-59D4321D2ED4}" dt="2025-01-22T18:49:56.145" v="3539" actId="1076"/>
          <ac:picMkLst>
            <pc:docMk/>
            <pc:sldMk cId="1514498843" sldId="304"/>
            <ac:picMk id="6148" creationId="{6DC5E097-7789-EF14-7BEC-5156E8EED787}"/>
          </ac:picMkLst>
        </pc:picChg>
      </pc:sldChg>
      <pc:sldChg chg="addSp delSp modSp add ord">
        <pc:chgData name="Polianne Almeida" userId="9bdcdfd4452abf63" providerId="LiveId" clId="{7232B951-19D4-8947-BE1B-59D4321D2ED4}" dt="2025-01-23T00:10:18.965" v="11290" actId="20578"/>
        <pc:sldMkLst>
          <pc:docMk/>
          <pc:sldMk cId="1333493573" sldId="305"/>
        </pc:sldMkLst>
        <pc:picChg chg="del">
          <ac:chgData name="Polianne Almeida" userId="9bdcdfd4452abf63" providerId="LiveId" clId="{7232B951-19D4-8947-BE1B-59D4321D2ED4}" dt="2025-01-22T18:50:07.034" v="3541" actId="478"/>
          <ac:picMkLst>
            <pc:docMk/>
            <pc:sldMk cId="1333493573" sldId="305"/>
            <ac:picMk id="6146" creationId="{4402BA95-0160-92A0-AA4D-E8D5C5D34E6C}"/>
          </ac:picMkLst>
        </pc:picChg>
        <pc:picChg chg="del">
          <ac:chgData name="Polianne Almeida" userId="9bdcdfd4452abf63" providerId="LiveId" clId="{7232B951-19D4-8947-BE1B-59D4321D2ED4}" dt="2025-01-22T18:50:08.295" v="3542" actId="478"/>
          <ac:picMkLst>
            <pc:docMk/>
            <pc:sldMk cId="1333493573" sldId="305"/>
            <ac:picMk id="6148" creationId="{6A47DE70-CC02-AFBB-2571-DB0224620275}"/>
          </ac:picMkLst>
        </pc:picChg>
        <pc:picChg chg="add mod">
          <ac:chgData name="Polianne Almeida" userId="9bdcdfd4452abf63" providerId="LiveId" clId="{7232B951-19D4-8947-BE1B-59D4321D2ED4}" dt="2025-01-22T18:50:26.219" v="3546" actId="208"/>
          <ac:picMkLst>
            <pc:docMk/>
            <pc:sldMk cId="1333493573" sldId="305"/>
            <ac:picMk id="8194" creationId="{64DB2997-6816-1149-7ADD-2DF0BF4B18AD}"/>
          </ac:picMkLst>
        </pc:picChg>
        <pc:picChg chg="add mod">
          <ac:chgData name="Polianne Almeida" userId="9bdcdfd4452abf63" providerId="LiveId" clId="{7232B951-19D4-8947-BE1B-59D4321D2ED4}" dt="2025-01-22T18:50:44.660" v="3550" actId="208"/>
          <ac:picMkLst>
            <pc:docMk/>
            <pc:sldMk cId="1333493573" sldId="305"/>
            <ac:picMk id="8196" creationId="{0794E364-37D0-7CD9-7460-07B1AAE12462}"/>
          </ac:picMkLst>
        </pc:picChg>
      </pc:sldChg>
      <pc:sldChg chg="addSp delSp modSp add ord">
        <pc:chgData name="Polianne Almeida" userId="9bdcdfd4452abf63" providerId="LiveId" clId="{7232B951-19D4-8947-BE1B-59D4321D2ED4}" dt="2025-01-23T00:10:18.965" v="11290" actId="20578"/>
        <pc:sldMkLst>
          <pc:docMk/>
          <pc:sldMk cId="1526155972" sldId="306"/>
        </pc:sldMkLst>
        <pc:picChg chg="del">
          <ac:chgData name="Polianne Almeida" userId="9bdcdfd4452abf63" providerId="LiveId" clId="{7232B951-19D4-8947-BE1B-59D4321D2ED4}" dt="2025-01-22T18:51:15.901" v="3552" actId="478"/>
          <ac:picMkLst>
            <pc:docMk/>
            <pc:sldMk cId="1526155972" sldId="306"/>
            <ac:picMk id="8194" creationId="{3C399258-FE0E-F6A1-A3E8-3CD3CB623BB5}"/>
          </ac:picMkLst>
        </pc:picChg>
        <pc:picChg chg="del">
          <ac:chgData name="Polianne Almeida" userId="9bdcdfd4452abf63" providerId="LiveId" clId="{7232B951-19D4-8947-BE1B-59D4321D2ED4}" dt="2025-01-22T18:51:16.605" v="3553" actId="478"/>
          <ac:picMkLst>
            <pc:docMk/>
            <pc:sldMk cId="1526155972" sldId="306"/>
            <ac:picMk id="8196" creationId="{E3B570F1-C6D3-F0EB-12CF-D8007871B8DA}"/>
          </ac:picMkLst>
        </pc:picChg>
        <pc:picChg chg="add mod">
          <ac:chgData name="Polianne Almeida" userId="9bdcdfd4452abf63" providerId="LiveId" clId="{7232B951-19D4-8947-BE1B-59D4321D2ED4}" dt="2025-01-22T18:51:26.929" v="3557" actId="1076"/>
          <ac:picMkLst>
            <pc:docMk/>
            <pc:sldMk cId="1526155972" sldId="306"/>
            <ac:picMk id="10242" creationId="{BDCFBA92-EF73-48EE-3643-DC2D2A00A885}"/>
          </ac:picMkLst>
        </pc:picChg>
        <pc:picChg chg="add mod">
          <ac:chgData name="Polianne Almeida" userId="9bdcdfd4452abf63" providerId="LiveId" clId="{7232B951-19D4-8947-BE1B-59D4321D2ED4}" dt="2025-01-22T18:51:41.441" v="3562" actId="1076"/>
          <ac:picMkLst>
            <pc:docMk/>
            <pc:sldMk cId="1526155972" sldId="306"/>
            <ac:picMk id="10244" creationId="{FCCF0D3A-EA08-1EDB-E6B1-CFBBE28B924D}"/>
          </ac:picMkLst>
        </pc:picChg>
      </pc:sldChg>
      <pc:sldChg chg="addSp delSp modSp add ord">
        <pc:chgData name="Polianne Almeida" userId="9bdcdfd4452abf63" providerId="LiveId" clId="{7232B951-19D4-8947-BE1B-59D4321D2ED4}" dt="2025-01-23T00:10:18.965" v="11290" actId="20578"/>
        <pc:sldMkLst>
          <pc:docMk/>
          <pc:sldMk cId="3512984464" sldId="307"/>
        </pc:sldMkLst>
        <pc:picChg chg="del">
          <ac:chgData name="Polianne Almeida" userId="9bdcdfd4452abf63" providerId="LiveId" clId="{7232B951-19D4-8947-BE1B-59D4321D2ED4}" dt="2025-01-22T18:51:48.716" v="3564" actId="478"/>
          <ac:picMkLst>
            <pc:docMk/>
            <pc:sldMk cId="3512984464" sldId="307"/>
            <ac:picMk id="10242" creationId="{03D62245-E251-7AF6-F556-58901701AD19}"/>
          </ac:picMkLst>
        </pc:picChg>
        <pc:picChg chg="del">
          <ac:chgData name="Polianne Almeida" userId="9bdcdfd4452abf63" providerId="LiveId" clId="{7232B951-19D4-8947-BE1B-59D4321D2ED4}" dt="2025-01-22T18:51:49.470" v="3565" actId="478"/>
          <ac:picMkLst>
            <pc:docMk/>
            <pc:sldMk cId="3512984464" sldId="307"/>
            <ac:picMk id="10244" creationId="{84E3A2C2-600C-FE7A-79CE-A6FBD356A5AB}"/>
          </ac:picMkLst>
        </pc:picChg>
        <pc:picChg chg="add mod">
          <ac:chgData name="Polianne Almeida" userId="9bdcdfd4452abf63" providerId="LiveId" clId="{7232B951-19D4-8947-BE1B-59D4321D2ED4}" dt="2025-01-22T18:52:34.014" v="3570" actId="208"/>
          <ac:picMkLst>
            <pc:docMk/>
            <pc:sldMk cId="3512984464" sldId="307"/>
            <ac:picMk id="12290" creationId="{733C77DC-A27B-0D43-7F64-121E38467FA4}"/>
          </ac:picMkLst>
        </pc:picChg>
        <pc:picChg chg="add mod">
          <ac:chgData name="Polianne Almeida" userId="9bdcdfd4452abf63" providerId="LiveId" clId="{7232B951-19D4-8947-BE1B-59D4321D2ED4}" dt="2025-01-22T18:52:50.362" v="3574" actId="1076"/>
          <ac:picMkLst>
            <pc:docMk/>
            <pc:sldMk cId="3512984464" sldId="307"/>
            <ac:picMk id="12292" creationId="{A85DF3F0-E690-9000-216F-F5228A1AE420}"/>
          </ac:picMkLst>
        </pc:picChg>
      </pc:sldChg>
      <pc:sldChg chg="addSp delSp modSp add ord">
        <pc:chgData name="Polianne Almeida" userId="9bdcdfd4452abf63" providerId="LiveId" clId="{7232B951-19D4-8947-BE1B-59D4321D2ED4}" dt="2025-01-23T00:10:18.965" v="11290" actId="20578"/>
        <pc:sldMkLst>
          <pc:docMk/>
          <pc:sldMk cId="1816968385" sldId="308"/>
        </pc:sldMkLst>
        <pc:picChg chg="del">
          <ac:chgData name="Polianne Almeida" userId="9bdcdfd4452abf63" providerId="LiveId" clId="{7232B951-19D4-8947-BE1B-59D4321D2ED4}" dt="2025-01-22T18:53:09.167" v="3576" actId="478"/>
          <ac:picMkLst>
            <pc:docMk/>
            <pc:sldMk cId="1816968385" sldId="308"/>
            <ac:picMk id="12290" creationId="{D0952CE1-8625-5E5C-81A4-FA495F045096}"/>
          </ac:picMkLst>
        </pc:picChg>
        <pc:picChg chg="del">
          <ac:chgData name="Polianne Almeida" userId="9bdcdfd4452abf63" providerId="LiveId" clId="{7232B951-19D4-8947-BE1B-59D4321D2ED4}" dt="2025-01-22T18:53:09.783" v="3577" actId="478"/>
          <ac:picMkLst>
            <pc:docMk/>
            <pc:sldMk cId="1816968385" sldId="308"/>
            <ac:picMk id="12292" creationId="{C2149564-815C-1A08-426C-B74AD5F95BCE}"/>
          </ac:picMkLst>
        </pc:picChg>
        <pc:picChg chg="add mod">
          <ac:chgData name="Polianne Almeida" userId="9bdcdfd4452abf63" providerId="LiveId" clId="{7232B951-19D4-8947-BE1B-59D4321D2ED4}" dt="2025-01-22T18:53:24.086" v="3581" actId="1076"/>
          <ac:picMkLst>
            <pc:docMk/>
            <pc:sldMk cId="1816968385" sldId="308"/>
            <ac:picMk id="14338" creationId="{9CE4B113-8A02-6FFD-F233-D51AD7EA1C75}"/>
          </ac:picMkLst>
        </pc:picChg>
        <pc:picChg chg="add mod">
          <ac:chgData name="Polianne Almeida" userId="9bdcdfd4452abf63" providerId="LiveId" clId="{7232B951-19D4-8947-BE1B-59D4321D2ED4}" dt="2025-01-22T18:53:40.163" v="3585" actId="1076"/>
          <ac:picMkLst>
            <pc:docMk/>
            <pc:sldMk cId="1816968385" sldId="308"/>
            <ac:picMk id="14340" creationId="{026C6723-9ADB-30B0-7CC1-4C5F38488478}"/>
          </ac:picMkLst>
        </pc:picChg>
      </pc:sldChg>
      <pc:sldChg chg="addSp delSp modSp add del mod">
        <pc:chgData name="Polianne Almeida" userId="9bdcdfd4452abf63" providerId="LiveId" clId="{7232B951-19D4-8947-BE1B-59D4321D2ED4}" dt="2025-01-22T21:39:01.119" v="6535" actId="2696"/>
        <pc:sldMkLst>
          <pc:docMk/>
          <pc:sldMk cId="251253363" sldId="309"/>
        </pc:sldMkLst>
        <pc:spChg chg="add mod">
          <ac:chgData name="Polianne Almeida" userId="9bdcdfd4452abf63" providerId="LiveId" clId="{7232B951-19D4-8947-BE1B-59D4321D2ED4}" dt="2025-01-22T19:01:28.001" v="3633" actId="255"/>
          <ac:spMkLst>
            <pc:docMk/>
            <pc:sldMk cId="251253363" sldId="309"/>
            <ac:spMk id="13" creationId="{7BE65FB3-68FD-7694-A2EC-FDAA98AD52B4}"/>
          </ac:spMkLst>
        </pc:spChg>
        <pc:spChg chg="mod">
          <ac:chgData name="Polianne Almeida" userId="9bdcdfd4452abf63" providerId="LiveId" clId="{7232B951-19D4-8947-BE1B-59D4321D2ED4}" dt="2025-01-22T19:00:44.402" v="3627" actId="122"/>
          <ac:spMkLst>
            <pc:docMk/>
            <pc:sldMk cId="251253363" sldId="309"/>
            <ac:spMk id="14" creationId="{85FDA901-3CFF-21B1-A12B-D1BC289BD74B}"/>
          </ac:spMkLst>
        </pc:spChg>
        <pc:picChg chg="del">
          <ac:chgData name="Polianne Almeida" userId="9bdcdfd4452abf63" providerId="LiveId" clId="{7232B951-19D4-8947-BE1B-59D4321D2ED4}" dt="2025-01-22T18:54:13.322" v="3587" actId="478"/>
          <ac:picMkLst>
            <pc:docMk/>
            <pc:sldMk cId="251253363" sldId="309"/>
            <ac:picMk id="14338" creationId="{C6E80AAF-E64A-AB3F-3B02-AB8FA098B99B}"/>
          </ac:picMkLst>
        </pc:picChg>
        <pc:picChg chg="del">
          <ac:chgData name="Polianne Almeida" userId="9bdcdfd4452abf63" providerId="LiveId" clId="{7232B951-19D4-8947-BE1B-59D4321D2ED4}" dt="2025-01-22T18:54:14.252" v="3588" actId="478"/>
          <ac:picMkLst>
            <pc:docMk/>
            <pc:sldMk cId="251253363" sldId="309"/>
            <ac:picMk id="14340" creationId="{C428D706-4D38-EF68-E612-B6A94DA8E3F0}"/>
          </ac:picMkLst>
        </pc:picChg>
      </pc:sldChg>
      <pc:sldChg chg="modSp add del mod">
        <pc:chgData name="Polianne Almeida" userId="9bdcdfd4452abf63" providerId="LiveId" clId="{7232B951-19D4-8947-BE1B-59D4321D2ED4}" dt="2025-01-22T21:39:01.107" v="6534" actId="2696"/>
        <pc:sldMkLst>
          <pc:docMk/>
          <pc:sldMk cId="2644254304" sldId="310"/>
        </pc:sldMkLst>
        <pc:spChg chg="mod">
          <ac:chgData name="Polianne Almeida" userId="9bdcdfd4452abf63" providerId="LiveId" clId="{7232B951-19D4-8947-BE1B-59D4321D2ED4}" dt="2025-01-22T20:05:46.960" v="3697" actId="5793"/>
          <ac:spMkLst>
            <pc:docMk/>
            <pc:sldMk cId="2644254304" sldId="310"/>
            <ac:spMk id="13" creationId="{066918AF-CED3-BDA7-5D11-49D6544935F0}"/>
          </ac:spMkLst>
        </pc:spChg>
        <pc:spChg chg="mod">
          <ac:chgData name="Polianne Almeida" userId="9bdcdfd4452abf63" providerId="LiveId" clId="{7232B951-19D4-8947-BE1B-59D4321D2ED4}" dt="2025-01-22T19:01:46.247" v="3635" actId="122"/>
          <ac:spMkLst>
            <pc:docMk/>
            <pc:sldMk cId="2644254304" sldId="310"/>
            <ac:spMk id="14" creationId="{7A7FB4D1-170D-0712-B158-0F0FA470B27A}"/>
          </ac:spMkLst>
        </pc:spChg>
      </pc:sldChg>
      <pc:sldChg chg="modSp add del mod">
        <pc:chgData name="Polianne Almeida" userId="9bdcdfd4452abf63" providerId="LiveId" clId="{7232B951-19D4-8947-BE1B-59D4321D2ED4}" dt="2025-01-22T21:39:01.093" v="6533" actId="2696"/>
        <pc:sldMkLst>
          <pc:docMk/>
          <pc:sldMk cId="4004586014" sldId="311"/>
        </pc:sldMkLst>
        <pc:spChg chg="mod">
          <ac:chgData name="Polianne Almeida" userId="9bdcdfd4452abf63" providerId="LiveId" clId="{7232B951-19D4-8947-BE1B-59D4321D2ED4}" dt="2025-01-22T20:04:01.648" v="3685" actId="14100"/>
          <ac:spMkLst>
            <pc:docMk/>
            <pc:sldMk cId="4004586014" sldId="311"/>
            <ac:spMk id="13" creationId="{07E1522B-E933-EC7D-3D19-CD77759DBFC5}"/>
          </ac:spMkLst>
        </pc:spChg>
        <pc:spChg chg="mod">
          <ac:chgData name="Polianne Almeida" userId="9bdcdfd4452abf63" providerId="LiveId" clId="{7232B951-19D4-8947-BE1B-59D4321D2ED4}" dt="2025-01-22T20:03:56.703" v="3684" actId="1076"/>
          <ac:spMkLst>
            <pc:docMk/>
            <pc:sldMk cId="4004586014" sldId="311"/>
            <ac:spMk id="14" creationId="{F77D9103-03C7-D043-DB4E-893E95B49B82}"/>
          </ac:spMkLst>
        </pc:spChg>
      </pc:sldChg>
      <pc:sldChg chg="modSp add del mod">
        <pc:chgData name="Polianne Almeida" userId="9bdcdfd4452abf63" providerId="LiveId" clId="{7232B951-19D4-8947-BE1B-59D4321D2ED4}" dt="2025-01-22T21:39:01.076" v="6532" actId="2696"/>
        <pc:sldMkLst>
          <pc:docMk/>
          <pc:sldMk cId="2970677055" sldId="312"/>
        </pc:sldMkLst>
        <pc:spChg chg="mod">
          <ac:chgData name="Polianne Almeida" userId="9bdcdfd4452abf63" providerId="LiveId" clId="{7232B951-19D4-8947-BE1B-59D4321D2ED4}" dt="2025-01-22T20:05:37.176" v="3696" actId="114"/>
          <ac:spMkLst>
            <pc:docMk/>
            <pc:sldMk cId="2970677055" sldId="312"/>
            <ac:spMk id="13" creationId="{DA422408-3A8A-0A26-AA14-F27DE54298BD}"/>
          </ac:spMkLst>
        </pc:spChg>
      </pc:sldChg>
      <pc:sldChg chg="addSp delSp modSp add mod ord">
        <pc:chgData name="Polianne Almeida" userId="9bdcdfd4452abf63" providerId="LiveId" clId="{7232B951-19D4-8947-BE1B-59D4321D2ED4}" dt="2025-01-23T00:10:18.965" v="11290" actId="20578"/>
        <pc:sldMkLst>
          <pc:docMk/>
          <pc:sldMk cId="2161634867" sldId="313"/>
        </pc:sldMkLst>
        <pc:spChg chg="add del mod">
          <ac:chgData name="Polianne Almeida" userId="9bdcdfd4452abf63" providerId="LiveId" clId="{7232B951-19D4-8947-BE1B-59D4321D2ED4}" dt="2025-01-22T20:17:04.205" v="3731"/>
          <ac:spMkLst>
            <pc:docMk/>
            <pc:sldMk cId="2161634867" sldId="313"/>
            <ac:spMk id="10" creationId="{F11C0FFC-C6B7-F387-57C4-5DA63DF4D503}"/>
          </ac:spMkLst>
        </pc:spChg>
        <pc:spChg chg="mod">
          <ac:chgData name="Polianne Almeida" userId="9bdcdfd4452abf63" providerId="LiveId" clId="{7232B951-19D4-8947-BE1B-59D4321D2ED4}" dt="2025-01-22T20:17:37.497" v="3751" actId="1076"/>
          <ac:spMkLst>
            <pc:docMk/>
            <pc:sldMk cId="2161634867" sldId="313"/>
            <ac:spMk id="12" creationId="{9DD4B5BA-08DB-5634-3D24-5125462DCA34}"/>
          </ac:spMkLst>
        </pc:spChg>
        <pc:spChg chg="mod">
          <ac:chgData name="Polianne Almeida" userId="9bdcdfd4452abf63" providerId="LiveId" clId="{7232B951-19D4-8947-BE1B-59D4321D2ED4}" dt="2025-01-22T20:17:52.226" v="3754" actId="403"/>
          <ac:spMkLst>
            <pc:docMk/>
            <pc:sldMk cId="2161634867" sldId="313"/>
            <ac:spMk id="13" creationId="{5B7B916A-9ED0-213C-EFC2-C0C87A501CD2}"/>
          </ac:spMkLst>
        </pc:spChg>
        <pc:spChg chg="del mod">
          <ac:chgData name="Polianne Almeida" userId="9bdcdfd4452abf63" providerId="LiveId" clId="{7232B951-19D4-8947-BE1B-59D4321D2ED4}" dt="2025-01-22T20:17:41.517" v="3752" actId="478"/>
          <ac:spMkLst>
            <pc:docMk/>
            <pc:sldMk cId="2161634867" sldId="313"/>
            <ac:spMk id="14" creationId="{C6D4C0F8-DE70-8207-3585-122690564117}"/>
          </ac:spMkLst>
        </pc:spChg>
      </pc:sldChg>
      <pc:sldChg chg="addSp delSp modSp add mod ord">
        <pc:chgData name="Polianne Almeida" userId="9bdcdfd4452abf63" providerId="LiveId" clId="{7232B951-19D4-8947-BE1B-59D4321D2ED4}" dt="2025-01-23T00:10:18.965" v="11290" actId="20578"/>
        <pc:sldMkLst>
          <pc:docMk/>
          <pc:sldMk cId="3614260895" sldId="314"/>
        </pc:sldMkLst>
        <pc:spChg chg="del">
          <ac:chgData name="Polianne Almeida" userId="9bdcdfd4452abf63" providerId="LiveId" clId="{7232B951-19D4-8947-BE1B-59D4321D2ED4}" dt="2025-01-22T20:20:14.705" v="3799" actId="478"/>
          <ac:spMkLst>
            <pc:docMk/>
            <pc:sldMk cId="3614260895" sldId="314"/>
            <ac:spMk id="12" creationId="{62827DA8-F1EB-7BF0-1C34-AC87AA6E7004}"/>
          </ac:spMkLst>
        </pc:spChg>
        <pc:spChg chg="mod">
          <ac:chgData name="Polianne Almeida" userId="9bdcdfd4452abf63" providerId="LiveId" clId="{7232B951-19D4-8947-BE1B-59D4321D2ED4}" dt="2025-01-22T20:19:07.381" v="3774" actId="20577"/>
          <ac:spMkLst>
            <pc:docMk/>
            <pc:sldMk cId="3614260895" sldId="314"/>
            <ac:spMk id="13" creationId="{DA9DA1F4-14E3-1915-DCB3-1C4631C3B7A2}"/>
          </ac:spMkLst>
        </pc:spChg>
        <pc:spChg chg="del">
          <ac:chgData name="Polianne Almeida" userId="9bdcdfd4452abf63" providerId="LiveId" clId="{7232B951-19D4-8947-BE1B-59D4321D2ED4}" dt="2025-01-22T20:18:17.203" v="3763" actId="478"/>
          <ac:spMkLst>
            <pc:docMk/>
            <pc:sldMk cId="3614260895" sldId="314"/>
            <ac:spMk id="14" creationId="{A8DDADBB-5775-6420-6A3C-382C88D85918}"/>
          </ac:spMkLst>
        </pc:spChg>
        <pc:spChg chg="add del mod">
          <ac:chgData name="Polianne Almeida" userId="9bdcdfd4452abf63" providerId="LiveId" clId="{7232B951-19D4-8947-BE1B-59D4321D2ED4}" dt="2025-01-22T20:18:19.455" v="3764" actId="478"/>
          <ac:spMkLst>
            <pc:docMk/>
            <pc:sldMk cId="3614260895" sldId="314"/>
            <ac:spMk id="15" creationId="{E57D5B2A-64C4-9FD3-ABEE-51A12C721D42}"/>
          </ac:spMkLst>
        </pc:spChg>
        <pc:spChg chg="add mod">
          <ac:chgData name="Polianne Almeida" userId="9bdcdfd4452abf63" providerId="LiveId" clId="{7232B951-19D4-8947-BE1B-59D4321D2ED4}" dt="2025-01-22T20:20:15.162" v="3800"/>
          <ac:spMkLst>
            <pc:docMk/>
            <pc:sldMk cId="3614260895" sldId="314"/>
            <ac:spMk id="16" creationId="{9E2B70D7-633C-66D4-05B8-4AC54997CA98}"/>
          </ac:spMkLst>
        </pc:spChg>
      </pc:sldChg>
      <pc:sldChg chg="addSp delSp modSp add mod ord">
        <pc:chgData name="Polianne Almeida" userId="9bdcdfd4452abf63" providerId="LiveId" clId="{7232B951-19D4-8947-BE1B-59D4321D2ED4}" dt="2025-01-23T00:10:18.965" v="11290" actId="20578"/>
        <pc:sldMkLst>
          <pc:docMk/>
          <pc:sldMk cId="3691990149" sldId="315"/>
        </pc:sldMkLst>
        <pc:spChg chg="del">
          <ac:chgData name="Polianne Almeida" userId="9bdcdfd4452abf63" providerId="LiveId" clId="{7232B951-19D4-8947-BE1B-59D4321D2ED4}" dt="2025-01-22T20:20:18.333" v="3801" actId="478"/>
          <ac:spMkLst>
            <pc:docMk/>
            <pc:sldMk cId="3691990149" sldId="315"/>
            <ac:spMk id="12" creationId="{608744C1-5D6A-4967-4FB8-54A18DF7C88E}"/>
          </ac:spMkLst>
        </pc:spChg>
        <pc:spChg chg="mod">
          <ac:chgData name="Polianne Almeida" userId="9bdcdfd4452abf63" providerId="LiveId" clId="{7232B951-19D4-8947-BE1B-59D4321D2ED4}" dt="2025-01-22T20:21:24.583" v="3827" actId="1076"/>
          <ac:spMkLst>
            <pc:docMk/>
            <pc:sldMk cId="3691990149" sldId="315"/>
            <ac:spMk id="13" creationId="{0BD91BF6-F191-0A02-9E94-A9292020F2E9}"/>
          </ac:spMkLst>
        </pc:spChg>
        <pc:spChg chg="del">
          <ac:chgData name="Polianne Almeida" userId="9bdcdfd4452abf63" providerId="LiveId" clId="{7232B951-19D4-8947-BE1B-59D4321D2ED4}" dt="2025-01-22T20:20:06.112" v="3797" actId="478"/>
          <ac:spMkLst>
            <pc:docMk/>
            <pc:sldMk cId="3691990149" sldId="315"/>
            <ac:spMk id="14" creationId="{C12B2162-88E3-A19A-12E9-AB281F518AEF}"/>
          </ac:spMkLst>
        </pc:spChg>
        <pc:spChg chg="add del mod">
          <ac:chgData name="Polianne Almeida" userId="9bdcdfd4452abf63" providerId="LiveId" clId="{7232B951-19D4-8947-BE1B-59D4321D2ED4}" dt="2025-01-22T20:20:07.662" v="3798" actId="478"/>
          <ac:spMkLst>
            <pc:docMk/>
            <pc:sldMk cId="3691990149" sldId="315"/>
            <ac:spMk id="15" creationId="{155D0EF3-88D4-0453-56B0-339A4F64F793}"/>
          </ac:spMkLst>
        </pc:spChg>
        <pc:spChg chg="add mod">
          <ac:chgData name="Polianne Almeida" userId="9bdcdfd4452abf63" providerId="LiveId" clId="{7232B951-19D4-8947-BE1B-59D4321D2ED4}" dt="2025-01-22T20:20:18.687" v="3802"/>
          <ac:spMkLst>
            <pc:docMk/>
            <pc:sldMk cId="3691990149" sldId="315"/>
            <ac:spMk id="16" creationId="{9A54BBC3-9FF3-CBD9-040D-0689F1AE86EC}"/>
          </ac:spMkLst>
        </pc:spChg>
      </pc:sldChg>
      <pc:sldChg chg="addSp delSp modSp add mod ord">
        <pc:chgData name="Polianne Almeida" userId="9bdcdfd4452abf63" providerId="LiveId" clId="{7232B951-19D4-8947-BE1B-59D4321D2ED4}" dt="2025-01-23T00:10:18.965" v="11290" actId="20578"/>
        <pc:sldMkLst>
          <pc:docMk/>
          <pc:sldMk cId="1483726820" sldId="316"/>
        </pc:sldMkLst>
        <pc:spChg chg="del">
          <ac:chgData name="Polianne Almeida" userId="9bdcdfd4452abf63" providerId="LiveId" clId="{7232B951-19D4-8947-BE1B-59D4321D2ED4}" dt="2025-01-22T20:21:41.699" v="3830" actId="478"/>
          <ac:spMkLst>
            <pc:docMk/>
            <pc:sldMk cId="1483726820" sldId="316"/>
            <ac:spMk id="12" creationId="{2D80AD02-1737-6503-6CAB-4965BCA9D3F4}"/>
          </ac:spMkLst>
        </pc:spChg>
        <pc:spChg chg="mod">
          <ac:chgData name="Polianne Almeida" userId="9bdcdfd4452abf63" providerId="LiveId" clId="{7232B951-19D4-8947-BE1B-59D4321D2ED4}" dt="2025-01-22T20:21:31.814" v="3829" actId="1076"/>
          <ac:spMkLst>
            <pc:docMk/>
            <pc:sldMk cId="1483726820" sldId="316"/>
            <ac:spMk id="13" creationId="{2AD7580F-D7DF-7788-FFEE-5C62BDEDEED4}"/>
          </ac:spMkLst>
        </pc:spChg>
        <pc:spChg chg="del">
          <ac:chgData name="Polianne Almeida" userId="9bdcdfd4452abf63" providerId="LiveId" clId="{7232B951-19D4-8947-BE1B-59D4321D2ED4}" dt="2025-01-22T20:20:28.217" v="3805" actId="478"/>
          <ac:spMkLst>
            <pc:docMk/>
            <pc:sldMk cId="1483726820" sldId="316"/>
            <ac:spMk id="14" creationId="{C0B9DA69-1C9F-B7A7-DBE3-B72075A123E1}"/>
          </ac:spMkLst>
        </pc:spChg>
        <pc:spChg chg="add del mod">
          <ac:chgData name="Polianne Almeida" userId="9bdcdfd4452abf63" providerId="LiveId" clId="{7232B951-19D4-8947-BE1B-59D4321D2ED4}" dt="2025-01-22T20:20:30.575" v="3806" actId="478"/>
          <ac:spMkLst>
            <pc:docMk/>
            <pc:sldMk cId="1483726820" sldId="316"/>
            <ac:spMk id="15" creationId="{E612FC84-FB36-5E14-4597-BBEBF657766E}"/>
          </ac:spMkLst>
        </pc:spChg>
        <pc:spChg chg="add mod">
          <ac:chgData name="Polianne Almeida" userId="9bdcdfd4452abf63" providerId="LiveId" clId="{7232B951-19D4-8947-BE1B-59D4321D2ED4}" dt="2025-01-22T20:21:42.146" v="3831"/>
          <ac:spMkLst>
            <pc:docMk/>
            <pc:sldMk cId="1483726820" sldId="316"/>
            <ac:spMk id="16" creationId="{ADC919F1-BD3F-5A6C-1448-061DF4DFFA0E}"/>
          </ac:spMkLst>
        </pc:spChg>
      </pc:sldChg>
      <pc:sldChg chg="add del">
        <pc:chgData name="Polianne Almeida" userId="9bdcdfd4452abf63" providerId="LiveId" clId="{7232B951-19D4-8947-BE1B-59D4321D2ED4}" dt="2025-01-22T20:25:29.175" v="3834" actId="2696"/>
        <pc:sldMkLst>
          <pc:docMk/>
          <pc:sldMk cId="1123911968" sldId="317"/>
        </pc:sldMkLst>
      </pc:sldChg>
      <pc:sldChg chg="addSp delSp modSp add del mod">
        <pc:chgData name="Polianne Almeida" userId="9bdcdfd4452abf63" providerId="LiveId" clId="{7232B951-19D4-8947-BE1B-59D4321D2ED4}" dt="2025-01-23T00:07:38.633" v="11288" actId="2696"/>
        <pc:sldMkLst>
          <pc:docMk/>
          <pc:sldMk cId="3266519854" sldId="317"/>
        </pc:sldMkLst>
        <pc:spChg chg="add mod">
          <ac:chgData name="Polianne Almeida" userId="9bdcdfd4452abf63" providerId="LiveId" clId="{7232B951-19D4-8947-BE1B-59D4321D2ED4}" dt="2025-01-22T21:05:30.043" v="4768"/>
          <ac:spMkLst>
            <pc:docMk/>
            <pc:sldMk cId="3266519854" sldId="317"/>
            <ac:spMk id="10" creationId="{614BAE7A-B021-D53C-8F59-250725D5A6A1}"/>
          </ac:spMkLst>
        </pc:spChg>
        <pc:spChg chg="del">
          <ac:chgData name="Polianne Almeida" userId="9bdcdfd4452abf63" providerId="LiveId" clId="{7232B951-19D4-8947-BE1B-59D4321D2ED4}" dt="2025-01-22T21:05:29.749" v="4767" actId="478"/>
          <ac:spMkLst>
            <pc:docMk/>
            <pc:sldMk cId="3266519854" sldId="317"/>
            <ac:spMk id="12" creationId="{94B3458F-1DAB-746F-54CB-8F20862556E6}"/>
          </ac:spMkLst>
        </pc:spChg>
        <pc:spChg chg="mod">
          <ac:chgData name="Polianne Almeida" userId="9bdcdfd4452abf63" providerId="LiveId" clId="{7232B951-19D4-8947-BE1B-59D4321D2ED4}" dt="2025-01-22T21:32:52.242" v="6264" actId="20577"/>
          <ac:spMkLst>
            <pc:docMk/>
            <pc:sldMk cId="3266519854" sldId="317"/>
            <ac:spMk id="14" creationId="{49896913-4441-73A5-9A97-6305C7FB4427}"/>
          </ac:spMkLst>
        </pc:spChg>
      </pc:sldChg>
      <pc:sldChg chg="addSp delSp modSp add mod ord">
        <pc:chgData name="Polianne Almeida" userId="9bdcdfd4452abf63" providerId="LiveId" clId="{7232B951-19D4-8947-BE1B-59D4321D2ED4}" dt="2025-01-22T22:49:33.142" v="9337" actId="20577"/>
        <pc:sldMkLst>
          <pc:docMk/>
          <pc:sldMk cId="4196113595" sldId="318"/>
        </pc:sldMkLst>
        <pc:spChg chg="add mod">
          <ac:chgData name="Polianne Almeida" userId="9bdcdfd4452abf63" providerId="LiveId" clId="{7232B951-19D4-8947-BE1B-59D4321D2ED4}" dt="2025-01-22T21:05:19.076" v="4764"/>
          <ac:spMkLst>
            <pc:docMk/>
            <pc:sldMk cId="4196113595" sldId="318"/>
            <ac:spMk id="10" creationId="{9A4FE767-DEE5-A7BA-56F5-C7724F4AEBC1}"/>
          </ac:spMkLst>
        </pc:spChg>
        <pc:spChg chg="del">
          <ac:chgData name="Polianne Almeida" userId="9bdcdfd4452abf63" providerId="LiveId" clId="{7232B951-19D4-8947-BE1B-59D4321D2ED4}" dt="2025-01-22T21:05:23.803" v="4765" actId="478"/>
          <ac:spMkLst>
            <pc:docMk/>
            <pc:sldMk cId="4196113595" sldId="318"/>
            <ac:spMk id="12" creationId="{AF4B2A0C-7CFE-99B5-FCA3-A0A9DFA05E16}"/>
          </ac:spMkLst>
        </pc:spChg>
        <pc:spChg chg="add mod">
          <ac:chgData name="Polianne Almeida" userId="9bdcdfd4452abf63" providerId="LiveId" clId="{7232B951-19D4-8947-BE1B-59D4321D2ED4}" dt="2025-01-22T21:24:47.594" v="5777"/>
          <ac:spMkLst>
            <pc:docMk/>
            <pc:sldMk cId="4196113595" sldId="318"/>
            <ac:spMk id="13" creationId="{F8542FD3-75DC-AFF0-652E-6D9815B72FA3}"/>
          </ac:spMkLst>
        </pc:spChg>
        <pc:spChg chg="mod">
          <ac:chgData name="Polianne Almeida" userId="9bdcdfd4452abf63" providerId="LiveId" clId="{7232B951-19D4-8947-BE1B-59D4321D2ED4}" dt="2025-01-22T22:49:33.142" v="9337" actId="20577"/>
          <ac:spMkLst>
            <pc:docMk/>
            <pc:sldMk cId="4196113595" sldId="318"/>
            <ac:spMk id="14" creationId="{3687E1C5-E654-5ED0-3855-41162A382C97}"/>
          </ac:spMkLst>
        </pc:spChg>
      </pc:sldChg>
      <pc:sldChg chg="addSp delSp modSp add mod">
        <pc:chgData name="Polianne Almeida" userId="9bdcdfd4452abf63" providerId="LiveId" clId="{7232B951-19D4-8947-BE1B-59D4321D2ED4}" dt="2025-01-22T22:49:17.144" v="9326" actId="20577"/>
        <pc:sldMkLst>
          <pc:docMk/>
          <pc:sldMk cId="1126027921" sldId="319"/>
        </pc:sldMkLst>
        <pc:spChg chg="add mod">
          <ac:chgData name="Polianne Almeida" userId="9bdcdfd4452abf63" providerId="LiveId" clId="{7232B951-19D4-8947-BE1B-59D4321D2ED4}" dt="2025-01-22T21:25:08.672" v="5785"/>
          <ac:spMkLst>
            <pc:docMk/>
            <pc:sldMk cId="1126027921" sldId="319"/>
            <ac:spMk id="10" creationId="{A5F6FE7A-11A3-B44F-67C8-9C930391D39C}"/>
          </ac:spMkLst>
        </pc:spChg>
        <pc:spChg chg="del">
          <ac:chgData name="Polianne Almeida" userId="9bdcdfd4452abf63" providerId="LiveId" clId="{7232B951-19D4-8947-BE1B-59D4321D2ED4}" dt="2025-01-22T21:25:08.285" v="5784" actId="478"/>
          <ac:spMkLst>
            <pc:docMk/>
            <pc:sldMk cId="1126027921" sldId="319"/>
            <ac:spMk id="13" creationId="{02410B6E-D351-D9B6-3413-C8518D83A2B2}"/>
          </ac:spMkLst>
        </pc:spChg>
        <pc:spChg chg="mod">
          <ac:chgData name="Polianne Almeida" userId="9bdcdfd4452abf63" providerId="LiveId" clId="{7232B951-19D4-8947-BE1B-59D4321D2ED4}" dt="2025-01-22T22:49:17.144" v="9326" actId="20577"/>
          <ac:spMkLst>
            <pc:docMk/>
            <pc:sldMk cId="1126027921" sldId="319"/>
            <ac:spMk id="14" creationId="{B667C91B-93DE-1C1F-65FD-A49FFDE8DF30}"/>
          </ac:spMkLst>
        </pc:spChg>
      </pc:sldChg>
      <pc:sldChg chg="addSp delSp modSp add mod">
        <pc:chgData name="Polianne Almeida" userId="9bdcdfd4452abf63" providerId="LiveId" clId="{7232B951-19D4-8947-BE1B-59D4321D2ED4}" dt="2025-01-22T21:42:15.903" v="6588" actId="20577"/>
        <pc:sldMkLst>
          <pc:docMk/>
          <pc:sldMk cId="1984572615" sldId="320"/>
        </pc:sldMkLst>
        <pc:spChg chg="add mod">
          <ac:chgData name="Polianne Almeida" userId="9bdcdfd4452abf63" providerId="LiveId" clId="{7232B951-19D4-8947-BE1B-59D4321D2ED4}" dt="2025-01-22T21:25:17.767" v="5787"/>
          <ac:spMkLst>
            <pc:docMk/>
            <pc:sldMk cId="1984572615" sldId="320"/>
            <ac:spMk id="10" creationId="{3399C4D7-2B01-6AAF-9DFE-D97F19CA3F75}"/>
          </ac:spMkLst>
        </pc:spChg>
        <pc:spChg chg="del">
          <ac:chgData name="Polianne Almeida" userId="9bdcdfd4452abf63" providerId="LiveId" clId="{7232B951-19D4-8947-BE1B-59D4321D2ED4}" dt="2025-01-22T21:25:15.965" v="5786" actId="478"/>
          <ac:spMkLst>
            <pc:docMk/>
            <pc:sldMk cId="1984572615" sldId="320"/>
            <ac:spMk id="13" creationId="{879934FE-4B2E-751B-F08A-3DC58F08A42D}"/>
          </ac:spMkLst>
        </pc:spChg>
        <pc:spChg chg="mod">
          <ac:chgData name="Polianne Almeida" userId="9bdcdfd4452abf63" providerId="LiveId" clId="{7232B951-19D4-8947-BE1B-59D4321D2ED4}" dt="2025-01-22T21:42:15.903" v="6588" actId="20577"/>
          <ac:spMkLst>
            <pc:docMk/>
            <pc:sldMk cId="1984572615" sldId="320"/>
            <ac:spMk id="14" creationId="{A0E164F8-CF79-2CEC-A08A-8D876AC08082}"/>
          </ac:spMkLst>
        </pc:spChg>
      </pc:sldChg>
      <pc:sldChg chg="addSp delSp modSp add mod">
        <pc:chgData name="Polianne Almeida" userId="9bdcdfd4452abf63" providerId="LiveId" clId="{7232B951-19D4-8947-BE1B-59D4321D2ED4}" dt="2025-01-22T22:51:06.884" v="9344" actId="12"/>
        <pc:sldMkLst>
          <pc:docMk/>
          <pc:sldMk cId="1539770264" sldId="321"/>
        </pc:sldMkLst>
        <pc:spChg chg="add mod">
          <ac:chgData name="Polianne Almeida" userId="9bdcdfd4452abf63" providerId="LiveId" clId="{7232B951-19D4-8947-BE1B-59D4321D2ED4}" dt="2025-01-22T21:25:39.006" v="5789"/>
          <ac:spMkLst>
            <pc:docMk/>
            <pc:sldMk cId="1539770264" sldId="321"/>
            <ac:spMk id="10" creationId="{5C8C013C-F2CC-86F9-1F7A-98742D34598C}"/>
          </ac:spMkLst>
        </pc:spChg>
        <pc:spChg chg="del">
          <ac:chgData name="Polianne Almeida" userId="9bdcdfd4452abf63" providerId="LiveId" clId="{7232B951-19D4-8947-BE1B-59D4321D2ED4}" dt="2025-01-22T21:25:38.501" v="5788" actId="478"/>
          <ac:spMkLst>
            <pc:docMk/>
            <pc:sldMk cId="1539770264" sldId="321"/>
            <ac:spMk id="13" creationId="{3840A93E-5EE0-CA0E-29F7-41B61B698A41}"/>
          </ac:spMkLst>
        </pc:spChg>
        <pc:spChg chg="mod">
          <ac:chgData name="Polianne Almeida" userId="9bdcdfd4452abf63" providerId="LiveId" clId="{7232B951-19D4-8947-BE1B-59D4321D2ED4}" dt="2025-01-22T22:51:06.884" v="9344" actId="12"/>
          <ac:spMkLst>
            <pc:docMk/>
            <pc:sldMk cId="1539770264" sldId="321"/>
            <ac:spMk id="14" creationId="{369A52D8-CA87-87A8-174F-EAF2F40BB05E}"/>
          </ac:spMkLst>
        </pc:spChg>
      </pc:sldChg>
      <pc:sldChg chg="modSp add mod">
        <pc:chgData name="Polianne Almeida" userId="9bdcdfd4452abf63" providerId="LiveId" clId="{7232B951-19D4-8947-BE1B-59D4321D2ED4}" dt="2025-01-22T21:43:12.661" v="6679" actId="14100"/>
        <pc:sldMkLst>
          <pc:docMk/>
          <pc:sldMk cId="2300368993" sldId="322"/>
        </pc:sldMkLst>
        <pc:spChg chg="mod">
          <ac:chgData name="Polianne Almeida" userId="9bdcdfd4452abf63" providerId="LiveId" clId="{7232B951-19D4-8947-BE1B-59D4321D2ED4}" dt="2025-01-22T21:43:12.661" v="6679" actId="14100"/>
          <ac:spMkLst>
            <pc:docMk/>
            <pc:sldMk cId="2300368993" sldId="322"/>
            <ac:spMk id="14" creationId="{0243B170-24EE-66B4-DCA0-9AD5D29F15F5}"/>
          </ac:spMkLst>
        </pc:spChg>
      </pc:sldChg>
      <pc:sldChg chg="modSp add mod ord">
        <pc:chgData name="Polianne Almeida" userId="9bdcdfd4452abf63" providerId="LiveId" clId="{7232B951-19D4-8947-BE1B-59D4321D2ED4}" dt="2025-01-23T00:08:58.199" v="11289" actId="20578"/>
        <pc:sldMkLst>
          <pc:docMk/>
          <pc:sldMk cId="800203475" sldId="323"/>
        </pc:sldMkLst>
        <pc:spChg chg="mod">
          <ac:chgData name="Polianne Almeida" userId="9bdcdfd4452abf63" providerId="LiveId" clId="{7232B951-19D4-8947-BE1B-59D4321D2ED4}" dt="2025-01-22T21:34:21.027" v="6360" actId="20577"/>
          <ac:spMkLst>
            <pc:docMk/>
            <pc:sldMk cId="800203475" sldId="323"/>
            <ac:spMk id="12" creationId="{39F8BA34-71D6-9413-56E6-60B47E032498}"/>
          </ac:spMkLst>
        </pc:spChg>
        <pc:spChg chg="mod">
          <ac:chgData name="Polianne Almeida" userId="9bdcdfd4452abf63" providerId="LiveId" clId="{7232B951-19D4-8947-BE1B-59D4321D2ED4}" dt="2025-01-22T21:48:42.528" v="6761" actId="20577"/>
          <ac:spMkLst>
            <pc:docMk/>
            <pc:sldMk cId="800203475" sldId="323"/>
            <ac:spMk id="14" creationId="{ED8F0494-9542-67FD-79BC-49E150B74D9B}"/>
          </ac:spMkLst>
        </pc:spChg>
      </pc:sldChg>
      <pc:sldChg chg="new del">
        <pc:chgData name="Polianne Almeida" userId="9bdcdfd4452abf63" providerId="LiveId" clId="{7232B951-19D4-8947-BE1B-59D4321D2ED4}" dt="2025-01-22T21:38:19.477" v="6531" actId="2696"/>
        <pc:sldMkLst>
          <pc:docMk/>
          <pc:sldMk cId="2649490634" sldId="324"/>
        </pc:sldMkLst>
      </pc:sldChg>
      <pc:sldChg chg="addSp delSp modSp add mod ord">
        <pc:chgData name="Polianne Almeida" userId="9bdcdfd4452abf63" providerId="LiveId" clId="{7232B951-19D4-8947-BE1B-59D4321D2ED4}" dt="2025-01-22T23:35:46.127" v="9833"/>
        <pc:sldMkLst>
          <pc:docMk/>
          <pc:sldMk cId="2717088791" sldId="324"/>
        </pc:sldMkLst>
        <pc:spChg chg="add mod">
          <ac:chgData name="Polianne Almeida" userId="9bdcdfd4452abf63" providerId="LiveId" clId="{7232B951-19D4-8947-BE1B-59D4321D2ED4}" dt="2025-01-22T23:35:46.127" v="9833"/>
          <ac:spMkLst>
            <pc:docMk/>
            <pc:sldMk cId="2717088791" sldId="324"/>
            <ac:spMk id="10" creationId="{6F2E86B2-86DC-48C2-CA38-11728C2FA880}"/>
          </ac:spMkLst>
        </pc:spChg>
        <pc:spChg chg="del mod">
          <ac:chgData name="Polianne Almeida" userId="9bdcdfd4452abf63" providerId="LiveId" clId="{7232B951-19D4-8947-BE1B-59D4321D2ED4}" dt="2025-01-22T23:35:45.853" v="9832" actId="478"/>
          <ac:spMkLst>
            <pc:docMk/>
            <pc:sldMk cId="2717088791" sldId="324"/>
            <ac:spMk id="13" creationId="{DDF1A359-8602-54A1-FFBE-EF3D0F296229}"/>
          </ac:spMkLst>
        </pc:spChg>
        <pc:spChg chg="mod">
          <ac:chgData name="Polianne Almeida" userId="9bdcdfd4452abf63" providerId="LiveId" clId="{7232B951-19D4-8947-BE1B-59D4321D2ED4}" dt="2025-01-22T23:09:21.139" v="9673" actId="12"/>
          <ac:spMkLst>
            <pc:docMk/>
            <pc:sldMk cId="2717088791" sldId="324"/>
            <ac:spMk id="14" creationId="{48DF8E62-8E32-0285-39E0-ACAEE0994BC4}"/>
          </ac:spMkLst>
        </pc:spChg>
      </pc:sldChg>
      <pc:sldChg chg="addSp delSp modSp add mod ord">
        <pc:chgData name="Polianne Almeida" userId="9bdcdfd4452abf63" providerId="LiveId" clId="{7232B951-19D4-8947-BE1B-59D4321D2ED4}" dt="2025-01-22T22:54:05.907" v="9415"/>
        <pc:sldMkLst>
          <pc:docMk/>
          <pc:sldMk cId="3264304745" sldId="325"/>
        </pc:sldMkLst>
        <pc:spChg chg="add mod">
          <ac:chgData name="Polianne Almeida" userId="9bdcdfd4452abf63" providerId="LiveId" clId="{7232B951-19D4-8947-BE1B-59D4321D2ED4}" dt="2025-01-22T21:52:49.688" v="6924" actId="164"/>
          <ac:spMkLst>
            <pc:docMk/>
            <pc:sldMk cId="3264304745" sldId="325"/>
            <ac:spMk id="12" creationId="{EC281EFE-CB55-D55E-3BD3-4818BD35AA21}"/>
          </ac:spMkLst>
        </pc:spChg>
        <pc:spChg chg="del">
          <ac:chgData name="Polianne Almeida" userId="9bdcdfd4452abf63" providerId="LiveId" clId="{7232B951-19D4-8947-BE1B-59D4321D2ED4}" dt="2025-01-22T22:54:05.550" v="9414" actId="478"/>
          <ac:spMkLst>
            <pc:docMk/>
            <pc:sldMk cId="3264304745" sldId="325"/>
            <ac:spMk id="13" creationId="{D2BA5B4C-9B2A-5235-F92D-EF192CFFE9A8}"/>
          </ac:spMkLst>
        </pc:spChg>
        <pc:spChg chg="mod">
          <ac:chgData name="Polianne Almeida" userId="9bdcdfd4452abf63" providerId="LiveId" clId="{7232B951-19D4-8947-BE1B-59D4321D2ED4}" dt="2025-01-22T22:53:10.428" v="9401" actId="20577"/>
          <ac:spMkLst>
            <pc:docMk/>
            <pc:sldMk cId="3264304745" sldId="325"/>
            <ac:spMk id="14" creationId="{2D9DEF5E-13D7-3136-9A73-006793BB7695}"/>
          </ac:spMkLst>
        </pc:spChg>
        <pc:spChg chg="add mod">
          <ac:chgData name="Polianne Almeida" userId="9bdcdfd4452abf63" providerId="LiveId" clId="{7232B951-19D4-8947-BE1B-59D4321D2ED4}" dt="2025-01-22T21:52:49.688" v="6924" actId="164"/>
          <ac:spMkLst>
            <pc:docMk/>
            <pc:sldMk cId="3264304745" sldId="325"/>
            <ac:spMk id="15" creationId="{63F2B865-EB5C-3BF2-D3AA-43C617CD2D8E}"/>
          </ac:spMkLst>
        </pc:spChg>
        <pc:spChg chg="add mod">
          <ac:chgData name="Polianne Almeida" userId="9bdcdfd4452abf63" providerId="LiveId" clId="{7232B951-19D4-8947-BE1B-59D4321D2ED4}" dt="2025-01-22T22:53:53.081" v="9413" actId="1036"/>
          <ac:spMkLst>
            <pc:docMk/>
            <pc:sldMk cId="3264304745" sldId="325"/>
            <ac:spMk id="18" creationId="{6B86F0BB-C4FD-84F7-AF06-78988BE512BD}"/>
          </ac:spMkLst>
        </pc:spChg>
        <pc:spChg chg="add mod">
          <ac:chgData name="Polianne Almeida" userId="9bdcdfd4452abf63" providerId="LiveId" clId="{7232B951-19D4-8947-BE1B-59D4321D2ED4}" dt="2025-01-22T22:53:47.181" v="9409" actId="14100"/>
          <ac:spMkLst>
            <pc:docMk/>
            <pc:sldMk cId="3264304745" sldId="325"/>
            <ac:spMk id="19" creationId="{6B3115F2-8501-EC5D-D932-2321CB2FE291}"/>
          </ac:spMkLst>
        </pc:spChg>
        <pc:spChg chg="add mod">
          <ac:chgData name="Polianne Almeida" userId="9bdcdfd4452abf63" providerId="LiveId" clId="{7232B951-19D4-8947-BE1B-59D4321D2ED4}" dt="2025-01-22T22:54:05.907" v="9415"/>
          <ac:spMkLst>
            <pc:docMk/>
            <pc:sldMk cId="3264304745" sldId="325"/>
            <ac:spMk id="20" creationId="{B824928E-8E09-57EC-275B-E32C6699788E}"/>
          </ac:spMkLst>
        </pc:spChg>
        <pc:grpChg chg="add del mod">
          <ac:chgData name="Polianne Almeida" userId="9bdcdfd4452abf63" providerId="LiveId" clId="{7232B951-19D4-8947-BE1B-59D4321D2ED4}" dt="2025-01-22T22:52:42.302" v="9350" actId="478"/>
          <ac:grpSpMkLst>
            <pc:docMk/>
            <pc:sldMk cId="3264304745" sldId="325"/>
            <ac:grpSpMk id="16" creationId="{814D8C28-F8C1-1AB5-99B1-B81289F76555}"/>
          </ac:grpSpMkLst>
        </pc:grpChg>
        <pc:picChg chg="add mod">
          <ac:chgData name="Polianne Almeida" userId="9bdcdfd4452abf63" providerId="LiveId" clId="{7232B951-19D4-8947-BE1B-59D4321D2ED4}" dt="2025-01-22T21:52:49.688" v="6924" actId="164"/>
          <ac:picMkLst>
            <pc:docMk/>
            <pc:sldMk cId="3264304745" sldId="325"/>
            <ac:picMk id="10" creationId="{B16D7243-8FF4-7AA7-6CDA-5041CEF1A8EF}"/>
          </ac:picMkLst>
        </pc:picChg>
        <pc:picChg chg="add mod">
          <ac:chgData name="Polianne Almeida" userId="9bdcdfd4452abf63" providerId="LiveId" clId="{7232B951-19D4-8947-BE1B-59D4321D2ED4}" dt="2025-01-22T22:52:48.524" v="9352" actId="1076"/>
          <ac:picMkLst>
            <pc:docMk/>
            <pc:sldMk cId="3264304745" sldId="325"/>
            <ac:picMk id="17" creationId="{B45C532F-70FC-CCD4-6570-D6912BFB3C60}"/>
          </ac:picMkLst>
        </pc:picChg>
      </pc:sldChg>
      <pc:sldChg chg="modSp add mod modAnim">
        <pc:chgData name="Polianne Almeida" userId="9bdcdfd4452abf63" providerId="LiveId" clId="{7232B951-19D4-8947-BE1B-59D4321D2ED4}" dt="2025-01-22T22:22:21.757" v="8007"/>
        <pc:sldMkLst>
          <pc:docMk/>
          <pc:sldMk cId="1409031349" sldId="326"/>
        </pc:sldMkLst>
        <pc:spChg chg="mod">
          <ac:chgData name="Polianne Almeida" userId="9bdcdfd4452abf63" providerId="LiveId" clId="{7232B951-19D4-8947-BE1B-59D4321D2ED4}" dt="2025-01-22T22:20:54.757" v="7997" actId="20577"/>
          <ac:spMkLst>
            <pc:docMk/>
            <pc:sldMk cId="1409031349" sldId="326"/>
            <ac:spMk id="14" creationId="{0EC01273-2BDB-5A79-2FA7-04EB0EAEFBF1}"/>
          </ac:spMkLst>
        </pc:spChg>
      </pc:sldChg>
      <pc:sldChg chg="addSp delSp modSp add mod ord modAnim">
        <pc:chgData name="Polianne Almeida" userId="9bdcdfd4452abf63" providerId="LiveId" clId="{7232B951-19D4-8947-BE1B-59D4321D2ED4}" dt="2025-01-22T22:38:19.653" v="8343" actId="20577"/>
        <pc:sldMkLst>
          <pc:docMk/>
          <pc:sldMk cId="863084957" sldId="327"/>
        </pc:sldMkLst>
        <pc:spChg chg="add mod">
          <ac:chgData name="Polianne Almeida" userId="9bdcdfd4452abf63" providerId="LiveId" clId="{7232B951-19D4-8947-BE1B-59D4321D2ED4}" dt="2025-01-22T22:28:26.143" v="8221"/>
          <ac:spMkLst>
            <pc:docMk/>
            <pc:sldMk cId="863084957" sldId="327"/>
            <ac:spMk id="10" creationId="{D3771AC4-DA9E-B791-A31A-8EE76B48DEFB}"/>
          </ac:spMkLst>
        </pc:spChg>
        <pc:spChg chg="del">
          <ac:chgData name="Polianne Almeida" userId="9bdcdfd4452abf63" providerId="LiveId" clId="{7232B951-19D4-8947-BE1B-59D4321D2ED4}" dt="2025-01-22T22:28:25.784" v="8220" actId="478"/>
          <ac:spMkLst>
            <pc:docMk/>
            <pc:sldMk cId="863084957" sldId="327"/>
            <ac:spMk id="13" creationId="{C059CC24-7E9D-5CCF-E135-36D7147A793E}"/>
          </ac:spMkLst>
        </pc:spChg>
        <pc:spChg chg="mod">
          <ac:chgData name="Polianne Almeida" userId="9bdcdfd4452abf63" providerId="LiveId" clId="{7232B951-19D4-8947-BE1B-59D4321D2ED4}" dt="2025-01-22T22:38:19.653" v="8343" actId="20577"/>
          <ac:spMkLst>
            <pc:docMk/>
            <pc:sldMk cId="863084957" sldId="327"/>
            <ac:spMk id="14" creationId="{4D85E368-4590-6356-9506-B2384047B3D9}"/>
          </ac:spMkLst>
        </pc:spChg>
      </pc:sldChg>
      <pc:sldChg chg="modSp add mod">
        <pc:chgData name="Polianne Almeida" userId="9bdcdfd4452abf63" providerId="LiveId" clId="{7232B951-19D4-8947-BE1B-59D4321D2ED4}" dt="2025-01-22T22:42:32.281" v="8843" actId="20577"/>
        <pc:sldMkLst>
          <pc:docMk/>
          <pc:sldMk cId="77970021" sldId="328"/>
        </pc:sldMkLst>
        <pc:spChg chg="mod">
          <ac:chgData name="Polianne Almeida" userId="9bdcdfd4452abf63" providerId="LiveId" clId="{7232B951-19D4-8947-BE1B-59D4321D2ED4}" dt="2025-01-22T22:42:32.281" v="8843" actId="20577"/>
          <ac:spMkLst>
            <pc:docMk/>
            <pc:sldMk cId="77970021" sldId="328"/>
            <ac:spMk id="14" creationId="{1BB89210-18C6-BF4E-BC99-AC98ED2ABE25}"/>
          </ac:spMkLst>
        </pc:spChg>
      </pc:sldChg>
      <pc:sldChg chg="modSp add mod">
        <pc:chgData name="Polianne Almeida" userId="9bdcdfd4452abf63" providerId="LiveId" clId="{7232B951-19D4-8947-BE1B-59D4321D2ED4}" dt="2025-01-22T22:50:22.808" v="9339" actId="20577"/>
        <pc:sldMkLst>
          <pc:docMk/>
          <pc:sldMk cId="702640645" sldId="329"/>
        </pc:sldMkLst>
        <pc:spChg chg="mod">
          <ac:chgData name="Polianne Almeida" userId="9bdcdfd4452abf63" providerId="LiveId" clId="{7232B951-19D4-8947-BE1B-59D4321D2ED4}" dt="2025-01-22T22:50:22.808" v="9339" actId="20577"/>
          <ac:spMkLst>
            <pc:docMk/>
            <pc:sldMk cId="702640645" sldId="329"/>
            <ac:spMk id="14" creationId="{4A1D8E48-5EE4-024E-D886-BC2792A2ACB9}"/>
          </ac:spMkLst>
        </pc:spChg>
      </pc:sldChg>
      <pc:sldChg chg="modSp add mod ord">
        <pc:chgData name="Polianne Almeida" userId="9bdcdfd4452abf63" providerId="LiveId" clId="{7232B951-19D4-8947-BE1B-59D4321D2ED4}" dt="2025-01-23T00:08:58.199" v="11289" actId="20578"/>
        <pc:sldMkLst>
          <pc:docMk/>
          <pc:sldMk cId="3902163727" sldId="330"/>
        </pc:sldMkLst>
        <pc:spChg chg="mod">
          <ac:chgData name="Polianne Almeida" userId="9bdcdfd4452abf63" providerId="LiveId" clId="{7232B951-19D4-8947-BE1B-59D4321D2ED4}" dt="2025-01-22T22:50:42.526" v="9341" actId="403"/>
          <ac:spMkLst>
            <pc:docMk/>
            <pc:sldMk cId="3902163727" sldId="330"/>
            <ac:spMk id="14" creationId="{BE4F177E-C108-2A11-F687-C8E55CFF165D}"/>
          </ac:spMkLst>
        </pc:spChg>
      </pc:sldChg>
      <pc:sldChg chg="delSp modSp add">
        <pc:chgData name="Polianne Almeida" userId="9bdcdfd4452abf63" providerId="LiveId" clId="{7232B951-19D4-8947-BE1B-59D4321D2ED4}" dt="2025-01-22T22:53:26.450" v="9402" actId="165"/>
        <pc:sldMkLst>
          <pc:docMk/>
          <pc:sldMk cId="4153016093" sldId="331"/>
        </pc:sldMkLst>
        <pc:spChg chg="mod topLvl">
          <ac:chgData name="Polianne Almeida" userId="9bdcdfd4452abf63" providerId="LiveId" clId="{7232B951-19D4-8947-BE1B-59D4321D2ED4}" dt="2025-01-22T22:53:26.450" v="9402" actId="165"/>
          <ac:spMkLst>
            <pc:docMk/>
            <pc:sldMk cId="4153016093" sldId="331"/>
            <ac:spMk id="12" creationId="{784B57D1-77F7-0842-B7A1-550F27BEF604}"/>
          </ac:spMkLst>
        </pc:spChg>
        <pc:spChg chg="mod topLvl">
          <ac:chgData name="Polianne Almeida" userId="9bdcdfd4452abf63" providerId="LiveId" clId="{7232B951-19D4-8947-BE1B-59D4321D2ED4}" dt="2025-01-22T22:53:26.450" v="9402" actId="165"/>
          <ac:spMkLst>
            <pc:docMk/>
            <pc:sldMk cId="4153016093" sldId="331"/>
            <ac:spMk id="15" creationId="{1CC5B3AB-9CB7-8B66-E322-59BE0712D6D8}"/>
          </ac:spMkLst>
        </pc:spChg>
        <pc:grpChg chg="del">
          <ac:chgData name="Polianne Almeida" userId="9bdcdfd4452abf63" providerId="LiveId" clId="{7232B951-19D4-8947-BE1B-59D4321D2ED4}" dt="2025-01-22T22:53:26.450" v="9402" actId="165"/>
          <ac:grpSpMkLst>
            <pc:docMk/>
            <pc:sldMk cId="4153016093" sldId="331"/>
            <ac:grpSpMk id="16" creationId="{81BAACCC-9C4D-F3DC-37CD-16B93BFD207F}"/>
          </ac:grpSpMkLst>
        </pc:grpChg>
        <pc:picChg chg="mod topLvl">
          <ac:chgData name="Polianne Almeida" userId="9bdcdfd4452abf63" providerId="LiveId" clId="{7232B951-19D4-8947-BE1B-59D4321D2ED4}" dt="2025-01-22T22:53:26.450" v="9402" actId="165"/>
          <ac:picMkLst>
            <pc:docMk/>
            <pc:sldMk cId="4153016093" sldId="331"/>
            <ac:picMk id="10" creationId="{F678BD7B-6A29-5D93-5C2F-9F1C5BCF1200}"/>
          </ac:picMkLst>
        </pc:picChg>
      </pc:sldChg>
      <pc:sldChg chg="modSp add">
        <pc:chgData name="Polianne Almeida" userId="9bdcdfd4452abf63" providerId="LiveId" clId="{7232B951-19D4-8947-BE1B-59D4321D2ED4}" dt="2025-01-22T23:57:03.346" v="10756" actId="20577"/>
        <pc:sldMkLst>
          <pc:docMk/>
          <pc:sldMk cId="3342494998" sldId="332"/>
        </pc:sldMkLst>
        <pc:spChg chg="mod">
          <ac:chgData name="Polianne Almeida" userId="9bdcdfd4452abf63" providerId="LiveId" clId="{7232B951-19D4-8947-BE1B-59D4321D2ED4}" dt="2025-01-22T23:57:03.346" v="10756" actId="20577"/>
          <ac:spMkLst>
            <pc:docMk/>
            <pc:sldMk cId="3342494998" sldId="332"/>
            <ac:spMk id="14" creationId="{4389B803-EB2E-E020-6A9A-084B4812BD79}"/>
          </ac:spMkLst>
        </pc:spChg>
      </pc:sldChg>
      <pc:sldChg chg="modSp add mod ord">
        <pc:chgData name="Polianne Almeida" userId="9bdcdfd4452abf63" providerId="LiveId" clId="{7232B951-19D4-8947-BE1B-59D4321D2ED4}" dt="2025-01-22T22:55:30.221" v="9473" actId="14100"/>
        <pc:sldMkLst>
          <pc:docMk/>
          <pc:sldMk cId="3869413381" sldId="333"/>
        </pc:sldMkLst>
        <pc:spChg chg="mod">
          <ac:chgData name="Polianne Almeida" userId="9bdcdfd4452abf63" providerId="LiveId" clId="{7232B951-19D4-8947-BE1B-59D4321D2ED4}" dt="2025-01-22T22:55:30.221" v="9473" actId="14100"/>
          <ac:spMkLst>
            <pc:docMk/>
            <pc:sldMk cId="3869413381" sldId="333"/>
            <ac:spMk id="12" creationId="{A407C4A4-54F4-2BAD-A494-83864678DF32}"/>
          </ac:spMkLst>
        </pc:spChg>
        <pc:spChg chg="mod">
          <ac:chgData name="Polianne Almeida" userId="9bdcdfd4452abf63" providerId="LiveId" clId="{7232B951-19D4-8947-BE1B-59D4321D2ED4}" dt="2025-01-22T22:55:08.327" v="9444" actId="20577"/>
          <ac:spMkLst>
            <pc:docMk/>
            <pc:sldMk cId="3869413381" sldId="333"/>
            <ac:spMk id="13" creationId="{4344B99D-698E-2001-8E8E-800C55D0E4E3}"/>
          </ac:spMkLst>
        </pc:spChg>
        <pc:spChg chg="mod">
          <ac:chgData name="Polianne Almeida" userId="9bdcdfd4452abf63" providerId="LiveId" clId="{7232B951-19D4-8947-BE1B-59D4321D2ED4}" dt="2025-01-22T22:55:21.310" v="9471" actId="20577"/>
          <ac:spMkLst>
            <pc:docMk/>
            <pc:sldMk cId="3869413381" sldId="333"/>
            <ac:spMk id="14" creationId="{7CBAAE21-686C-3FC8-4AA7-002DA4A551EA}"/>
          </ac:spMkLst>
        </pc:spChg>
      </pc:sldChg>
      <pc:sldChg chg="addSp delSp modSp add mod ord">
        <pc:chgData name="Polianne Almeida" userId="9bdcdfd4452abf63" providerId="LiveId" clId="{7232B951-19D4-8947-BE1B-59D4321D2ED4}" dt="2025-01-22T23:35:03.303" v="9826" actId="20578"/>
        <pc:sldMkLst>
          <pc:docMk/>
          <pc:sldMk cId="2418825102" sldId="334"/>
        </pc:sldMkLst>
        <pc:spChg chg="add mod">
          <ac:chgData name="Polianne Almeida" userId="9bdcdfd4452abf63" providerId="LiveId" clId="{7232B951-19D4-8947-BE1B-59D4321D2ED4}" dt="2025-01-22T23:34:50.277" v="9821" actId="20577"/>
          <ac:spMkLst>
            <pc:docMk/>
            <pc:sldMk cId="2418825102" sldId="334"/>
            <ac:spMk id="10" creationId="{53FEEC49-387E-57AA-0C1F-F3FC5592F205}"/>
          </ac:spMkLst>
        </pc:spChg>
        <pc:spChg chg="del">
          <ac:chgData name="Polianne Almeida" userId="9bdcdfd4452abf63" providerId="LiveId" clId="{7232B951-19D4-8947-BE1B-59D4321D2ED4}" dt="2025-01-22T22:56:04.230" v="9479" actId="478"/>
          <ac:spMkLst>
            <pc:docMk/>
            <pc:sldMk cId="2418825102" sldId="334"/>
            <ac:spMk id="13" creationId="{11B00C90-14EA-32FE-D743-AD93379CE197}"/>
          </ac:spMkLst>
        </pc:spChg>
        <pc:grpChg chg="mod">
          <ac:chgData name="Polianne Almeida" userId="9bdcdfd4452abf63" providerId="LiveId" clId="{7232B951-19D4-8947-BE1B-59D4321D2ED4}" dt="2025-01-22T22:55:57.389" v="9478" actId="1076"/>
          <ac:grpSpMkLst>
            <pc:docMk/>
            <pc:sldMk cId="2418825102" sldId="334"/>
            <ac:grpSpMk id="5" creationId="{6204A8D3-816E-4B91-E497-574D70653FCE}"/>
          </ac:grpSpMkLst>
        </pc:grpChg>
      </pc:sldChg>
      <pc:sldChg chg="addSp delSp modSp add mod ord">
        <pc:chgData name="Polianne Almeida" userId="9bdcdfd4452abf63" providerId="LiveId" clId="{7232B951-19D4-8947-BE1B-59D4321D2ED4}" dt="2025-01-22T23:40:13.860" v="10224" actId="20577"/>
        <pc:sldMkLst>
          <pc:docMk/>
          <pc:sldMk cId="4163104313" sldId="335"/>
        </pc:sldMkLst>
        <pc:spChg chg="add mod">
          <ac:chgData name="Polianne Almeida" userId="9bdcdfd4452abf63" providerId="LiveId" clId="{7232B951-19D4-8947-BE1B-59D4321D2ED4}" dt="2025-01-22T23:35:49.692" v="9835"/>
          <ac:spMkLst>
            <pc:docMk/>
            <pc:sldMk cId="4163104313" sldId="335"/>
            <ac:spMk id="10" creationId="{649A3F1D-40A0-15F5-3DEE-72B0A9EF0111}"/>
          </ac:spMkLst>
        </pc:spChg>
        <pc:spChg chg="del">
          <ac:chgData name="Polianne Almeida" userId="9bdcdfd4452abf63" providerId="LiveId" clId="{7232B951-19D4-8947-BE1B-59D4321D2ED4}" dt="2025-01-22T23:35:49.413" v="9834" actId="478"/>
          <ac:spMkLst>
            <pc:docMk/>
            <pc:sldMk cId="4163104313" sldId="335"/>
            <ac:spMk id="13" creationId="{0A916BDA-65FD-51ED-5D63-CB454BA49F94}"/>
          </ac:spMkLst>
        </pc:spChg>
        <pc:spChg chg="mod">
          <ac:chgData name="Polianne Almeida" userId="9bdcdfd4452abf63" providerId="LiveId" clId="{7232B951-19D4-8947-BE1B-59D4321D2ED4}" dt="2025-01-22T23:40:13.860" v="10224" actId="20577"/>
          <ac:spMkLst>
            <pc:docMk/>
            <pc:sldMk cId="4163104313" sldId="335"/>
            <ac:spMk id="14" creationId="{FE7BC6DF-B5E4-7EAE-725E-9A7068E4EA71}"/>
          </ac:spMkLst>
        </pc:spChg>
      </pc:sldChg>
      <pc:sldChg chg="modSp add mod ord">
        <pc:chgData name="Polianne Almeida" userId="9bdcdfd4452abf63" providerId="LiveId" clId="{7232B951-19D4-8947-BE1B-59D4321D2ED4}" dt="2025-01-22T23:45:42.861" v="10462" actId="20577"/>
        <pc:sldMkLst>
          <pc:docMk/>
          <pc:sldMk cId="3456758534" sldId="336"/>
        </pc:sldMkLst>
        <pc:spChg chg="mod">
          <ac:chgData name="Polianne Almeida" userId="9bdcdfd4452abf63" providerId="LiveId" clId="{7232B951-19D4-8947-BE1B-59D4321D2ED4}" dt="2025-01-22T23:40:49.187" v="10254" actId="20577"/>
          <ac:spMkLst>
            <pc:docMk/>
            <pc:sldMk cId="3456758534" sldId="336"/>
            <ac:spMk id="13" creationId="{EFD1D058-83D3-89E9-8E2F-81DA789F3F4B}"/>
          </ac:spMkLst>
        </pc:spChg>
        <pc:spChg chg="mod">
          <ac:chgData name="Polianne Almeida" userId="9bdcdfd4452abf63" providerId="LiveId" clId="{7232B951-19D4-8947-BE1B-59D4321D2ED4}" dt="2025-01-22T23:45:42.861" v="10462" actId="20577"/>
          <ac:spMkLst>
            <pc:docMk/>
            <pc:sldMk cId="3456758534" sldId="336"/>
            <ac:spMk id="14" creationId="{61B9E82C-8375-7BF4-C076-CA168E172A78}"/>
          </ac:spMkLst>
        </pc:spChg>
        <pc:grpChg chg="mod">
          <ac:chgData name="Polianne Almeida" userId="9bdcdfd4452abf63" providerId="LiveId" clId="{7232B951-19D4-8947-BE1B-59D4321D2ED4}" dt="2025-01-22T23:40:40.313" v="10229" actId="1076"/>
          <ac:grpSpMkLst>
            <pc:docMk/>
            <pc:sldMk cId="3456758534" sldId="336"/>
            <ac:grpSpMk id="5" creationId="{38F8E48A-1B8A-4493-06C3-3701A55ABDF1}"/>
          </ac:grpSpMkLst>
        </pc:grpChg>
      </pc:sldChg>
      <pc:sldChg chg="modSp add mod ord modAnim">
        <pc:chgData name="Polianne Almeida" userId="9bdcdfd4452abf63" providerId="LiveId" clId="{7232B951-19D4-8947-BE1B-59D4321D2ED4}" dt="2025-01-23T16:04:56.564" v="12077" actId="20578"/>
        <pc:sldMkLst>
          <pc:docMk/>
          <pc:sldMk cId="1936760475" sldId="337"/>
        </pc:sldMkLst>
        <pc:spChg chg="mod">
          <ac:chgData name="Polianne Almeida" userId="9bdcdfd4452abf63" providerId="LiveId" clId="{7232B951-19D4-8947-BE1B-59D4321D2ED4}" dt="2025-01-22T23:57:42.543" v="10766" actId="20577"/>
          <ac:spMkLst>
            <pc:docMk/>
            <pc:sldMk cId="1936760475" sldId="337"/>
            <ac:spMk id="13" creationId="{C5FDEA31-26D2-F0B5-9446-293844F571DF}"/>
          </ac:spMkLst>
        </pc:spChg>
        <pc:spChg chg="mod">
          <ac:chgData name="Polianne Almeida" userId="9bdcdfd4452abf63" providerId="LiveId" clId="{7232B951-19D4-8947-BE1B-59D4321D2ED4}" dt="2025-01-23T00:07:32.657" v="11287" actId="5793"/>
          <ac:spMkLst>
            <pc:docMk/>
            <pc:sldMk cId="1936760475" sldId="337"/>
            <ac:spMk id="14" creationId="{40382C24-C794-3F2F-F31E-043D682C102F}"/>
          </ac:spMkLst>
        </pc:spChg>
      </pc:sldChg>
      <pc:sldChg chg="delSp modSp add mod delAnim">
        <pc:chgData name="Polianne Almeida" userId="9bdcdfd4452abf63" providerId="LiveId" clId="{7232B951-19D4-8947-BE1B-59D4321D2ED4}" dt="2025-01-23T00:11:21.329" v="11365" actId="1076"/>
        <pc:sldMkLst>
          <pc:docMk/>
          <pc:sldMk cId="3466191071" sldId="338"/>
        </pc:sldMkLst>
        <pc:spChg chg="del mod">
          <ac:chgData name="Polianne Almeida" userId="9bdcdfd4452abf63" providerId="LiveId" clId="{7232B951-19D4-8947-BE1B-59D4321D2ED4}" dt="2025-01-23T00:11:12.404" v="11363" actId="478"/>
          <ac:spMkLst>
            <pc:docMk/>
            <pc:sldMk cId="3466191071" sldId="338"/>
            <ac:spMk id="10" creationId="{B895CAE1-AAD1-1592-317B-B34E6F852AB5}"/>
          </ac:spMkLst>
        </pc:spChg>
        <pc:spChg chg="mod">
          <ac:chgData name="Polianne Almeida" userId="9bdcdfd4452abf63" providerId="LiveId" clId="{7232B951-19D4-8947-BE1B-59D4321D2ED4}" dt="2025-01-23T00:11:16.833" v="11364" actId="1076"/>
          <ac:spMkLst>
            <pc:docMk/>
            <pc:sldMk cId="3466191071" sldId="338"/>
            <ac:spMk id="11" creationId="{2580A079-E97A-9D86-55D6-97A0BD980CB6}"/>
          </ac:spMkLst>
        </pc:spChg>
        <pc:spChg chg="del">
          <ac:chgData name="Polianne Almeida" userId="9bdcdfd4452abf63" providerId="LiveId" clId="{7232B951-19D4-8947-BE1B-59D4321D2ED4}" dt="2025-01-23T00:10:37.836" v="11292" actId="478"/>
          <ac:spMkLst>
            <pc:docMk/>
            <pc:sldMk cId="3466191071" sldId="338"/>
            <ac:spMk id="12" creationId="{F367B128-6855-34A8-869C-B8D93747B686}"/>
          </ac:spMkLst>
        </pc:spChg>
        <pc:grpChg chg="del">
          <ac:chgData name="Polianne Almeida" userId="9bdcdfd4452abf63" providerId="LiveId" clId="{7232B951-19D4-8947-BE1B-59D4321D2ED4}" dt="2025-01-23T00:11:10.787" v="11361" actId="478"/>
          <ac:grpSpMkLst>
            <pc:docMk/>
            <pc:sldMk cId="3466191071" sldId="338"/>
            <ac:grpSpMk id="5" creationId="{A9E6729B-7BDD-0FE0-E239-55BFA99E27C1}"/>
          </ac:grpSpMkLst>
        </pc:grpChg>
        <pc:picChg chg="mod">
          <ac:chgData name="Polianne Almeida" userId="9bdcdfd4452abf63" providerId="LiveId" clId="{7232B951-19D4-8947-BE1B-59D4321D2ED4}" dt="2025-01-23T00:11:21.329" v="11365" actId="1076"/>
          <ac:picMkLst>
            <pc:docMk/>
            <pc:sldMk cId="3466191071" sldId="338"/>
            <ac:picMk id="13" creationId="{BAC6F142-64DD-DE88-CA72-E8D04E2D5BE2}"/>
          </ac:picMkLst>
        </pc:picChg>
      </pc:sldChg>
      <pc:sldChg chg="modSp add mod ord">
        <pc:chgData name="Polianne Almeida" userId="9bdcdfd4452abf63" providerId="LiveId" clId="{7232B951-19D4-8947-BE1B-59D4321D2ED4}" dt="2025-01-23T00:11:51.916" v="11389" actId="1076"/>
        <pc:sldMkLst>
          <pc:docMk/>
          <pc:sldMk cId="977042022" sldId="339"/>
        </pc:sldMkLst>
        <pc:spChg chg="mod">
          <ac:chgData name="Polianne Almeida" userId="9bdcdfd4452abf63" providerId="LiveId" clId="{7232B951-19D4-8947-BE1B-59D4321D2ED4}" dt="2025-01-23T00:11:51.916" v="11389" actId="1076"/>
          <ac:spMkLst>
            <pc:docMk/>
            <pc:sldMk cId="977042022" sldId="339"/>
            <ac:spMk id="11" creationId="{28345CDF-1A8D-A372-F7BF-A60F9C97FD80}"/>
          </ac:spMkLst>
        </pc:spChg>
      </pc:sldChg>
      <pc:sldChg chg="modSp add ord">
        <pc:chgData name="Polianne Almeida" userId="9bdcdfd4452abf63" providerId="LiveId" clId="{7232B951-19D4-8947-BE1B-59D4321D2ED4}" dt="2025-01-23T00:12:19.137" v="11429" actId="20577"/>
        <pc:sldMkLst>
          <pc:docMk/>
          <pc:sldMk cId="363644997" sldId="340"/>
        </pc:sldMkLst>
        <pc:spChg chg="mod">
          <ac:chgData name="Polianne Almeida" userId="9bdcdfd4452abf63" providerId="LiveId" clId="{7232B951-19D4-8947-BE1B-59D4321D2ED4}" dt="2025-01-23T00:12:19.137" v="11429" actId="20577"/>
          <ac:spMkLst>
            <pc:docMk/>
            <pc:sldMk cId="363644997" sldId="340"/>
            <ac:spMk id="11" creationId="{EFE9FCBF-4B3E-FD95-9F9F-F2CF00D401DE}"/>
          </ac:spMkLst>
        </pc:spChg>
      </pc:sldChg>
      <pc:sldChg chg="modSp add ord">
        <pc:chgData name="Polianne Almeida" userId="9bdcdfd4452abf63" providerId="LiveId" clId="{7232B951-19D4-8947-BE1B-59D4321D2ED4}" dt="2025-01-23T00:12:57.387" v="11485" actId="20577"/>
        <pc:sldMkLst>
          <pc:docMk/>
          <pc:sldMk cId="2697817042" sldId="341"/>
        </pc:sldMkLst>
        <pc:spChg chg="mod">
          <ac:chgData name="Polianne Almeida" userId="9bdcdfd4452abf63" providerId="LiveId" clId="{7232B951-19D4-8947-BE1B-59D4321D2ED4}" dt="2025-01-23T00:12:57.387" v="11485" actId="20577"/>
          <ac:spMkLst>
            <pc:docMk/>
            <pc:sldMk cId="2697817042" sldId="341"/>
            <ac:spMk id="11" creationId="{B912E321-C3F3-873D-1A60-5E7E9D6285F1}"/>
          </ac:spMkLst>
        </pc:spChg>
      </pc:sldChg>
      <pc:sldChg chg="modSp add ord">
        <pc:chgData name="Polianne Almeida" userId="9bdcdfd4452abf63" providerId="LiveId" clId="{7232B951-19D4-8947-BE1B-59D4321D2ED4}" dt="2025-01-23T00:13:38.743" v="11542" actId="20577"/>
        <pc:sldMkLst>
          <pc:docMk/>
          <pc:sldMk cId="478842503" sldId="342"/>
        </pc:sldMkLst>
        <pc:spChg chg="mod">
          <ac:chgData name="Polianne Almeida" userId="9bdcdfd4452abf63" providerId="LiveId" clId="{7232B951-19D4-8947-BE1B-59D4321D2ED4}" dt="2025-01-23T00:13:38.743" v="11542" actId="20577"/>
          <ac:spMkLst>
            <pc:docMk/>
            <pc:sldMk cId="478842503" sldId="342"/>
            <ac:spMk id="11" creationId="{0D64021B-F3FE-0FEB-0E35-99CA07C24B44}"/>
          </ac:spMkLst>
        </pc:spChg>
      </pc:sldChg>
      <pc:sldChg chg="modSp add ord">
        <pc:chgData name="Polianne Almeida" userId="9bdcdfd4452abf63" providerId="LiveId" clId="{7232B951-19D4-8947-BE1B-59D4321D2ED4}" dt="2025-01-23T00:14:03.515" v="11562" actId="20577"/>
        <pc:sldMkLst>
          <pc:docMk/>
          <pc:sldMk cId="3814170443" sldId="343"/>
        </pc:sldMkLst>
        <pc:spChg chg="mod">
          <ac:chgData name="Polianne Almeida" userId="9bdcdfd4452abf63" providerId="LiveId" clId="{7232B951-19D4-8947-BE1B-59D4321D2ED4}" dt="2025-01-23T00:14:03.515" v="11562" actId="20577"/>
          <ac:spMkLst>
            <pc:docMk/>
            <pc:sldMk cId="3814170443" sldId="343"/>
            <ac:spMk id="11" creationId="{E68B77F5-9247-A89D-EADB-7D5151F0169E}"/>
          </ac:spMkLst>
        </pc:spChg>
      </pc:sldChg>
      <pc:sldChg chg="modSp add ord">
        <pc:chgData name="Polianne Almeida" userId="9bdcdfd4452abf63" providerId="LiveId" clId="{7232B951-19D4-8947-BE1B-59D4321D2ED4}" dt="2025-01-23T00:14:20.572" v="11588" actId="20577"/>
        <pc:sldMkLst>
          <pc:docMk/>
          <pc:sldMk cId="3488174068" sldId="344"/>
        </pc:sldMkLst>
        <pc:spChg chg="mod">
          <ac:chgData name="Polianne Almeida" userId="9bdcdfd4452abf63" providerId="LiveId" clId="{7232B951-19D4-8947-BE1B-59D4321D2ED4}" dt="2025-01-23T00:14:20.572" v="11588" actId="20577"/>
          <ac:spMkLst>
            <pc:docMk/>
            <pc:sldMk cId="3488174068" sldId="344"/>
            <ac:spMk id="11" creationId="{9DD6A51B-8233-AF1E-42B6-59AAB15F8716}"/>
          </ac:spMkLst>
        </pc:spChg>
      </pc:sldChg>
      <pc:sldChg chg="modSp add ord">
        <pc:chgData name="Polianne Almeida" userId="9bdcdfd4452abf63" providerId="LiveId" clId="{7232B951-19D4-8947-BE1B-59D4321D2ED4}" dt="2025-01-23T00:14:36.082" v="11599" actId="20577"/>
        <pc:sldMkLst>
          <pc:docMk/>
          <pc:sldMk cId="1888629357" sldId="345"/>
        </pc:sldMkLst>
        <pc:spChg chg="mod">
          <ac:chgData name="Polianne Almeida" userId="9bdcdfd4452abf63" providerId="LiveId" clId="{7232B951-19D4-8947-BE1B-59D4321D2ED4}" dt="2025-01-23T00:14:36.082" v="11599" actId="20577"/>
          <ac:spMkLst>
            <pc:docMk/>
            <pc:sldMk cId="1888629357" sldId="345"/>
            <ac:spMk id="11" creationId="{4AF27EEE-0F13-3BAA-CA19-2ACB3CDA5C7C}"/>
          </ac:spMkLst>
        </pc:spChg>
      </pc:sldChg>
      <pc:sldChg chg="new del">
        <pc:chgData name="Polianne Almeida" userId="9bdcdfd4452abf63" providerId="LiveId" clId="{7232B951-19D4-8947-BE1B-59D4321D2ED4}" dt="2025-01-23T00:18:30.777" v="11922" actId="2696"/>
        <pc:sldMkLst>
          <pc:docMk/>
          <pc:sldMk cId="373809786" sldId="346"/>
        </pc:sldMkLst>
      </pc:sldChg>
      <pc:sldChg chg="add">
        <pc:chgData name="Polianne Almeida" userId="9bdcdfd4452abf63" providerId="LiveId" clId="{7232B951-19D4-8947-BE1B-59D4321D2ED4}" dt="2025-01-23T00:18:43.541" v="11923" actId="2890"/>
        <pc:sldMkLst>
          <pc:docMk/>
          <pc:sldMk cId="1144164383" sldId="346"/>
        </pc:sldMkLst>
      </pc:sldChg>
      <pc:sldChg chg="add del setBg">
        <pc:chgData name="Polianne Almeida" userId="9bdcdfd4452abf63" providerId="LiveId" clId="{7232B951-19D4-8947-BE1B-59D4321D2ED4}" dt="2025-01-23T16:04:44.944" v="12075" actId="2696"/>
        <pc:sldMkLst>
          <pc:docMk/>
          <pc:sldMk cId="1201187586" sldId="347"/>
        </pc:sldMkLst>
      </pc:sldChg>
      <pc:sldChg chg="addSp delSp modSp add mod delAnim modAnim">
        <pc:chgData name="Polianne Almeida" userId="9bdcdfd4452abf63" providerId="LiveId" clId="{7232B951-19D4-8947-BE1B-59D4321D2ED4}" dt="2025-01-23T17:00:04.962" v="12166" actId="1076"/>
        <pc:sldMkLst>
          <pc:docMk/>
          <pc:sldMk cId="1656113265" sldId="347"/>
        </pc:sldMkLst>
        <pc:spChg chg="add mod">
          <ac:chgData name="Polianne Almeida" userId="9bdcdfd4452abf63" providerId="LiveId" clId="{7232B951-19D4-8947-BE1B-59D4321D2ED4}" dt="2025-01-23T17:00:04.962" v="12166" actId="1076"/>
          <ac:spMkLst>
            <pc:docMk/>
            <pc:sldMk cId="1656113265" sldId="347"/>
            <ac:spMk id="6" creationId="{EC5A4D60-C725-98B6-A461-8EA040294E8E}"/>
          </ac:spMkLst>
        </pc:spChg>
        <pc:spChg chg="add del mod">
          <ac:chgData name="Polianne Almeida" userId="9bdcdfd4452abf63" providerId="LiveId" clId="{7232B951-19D4-8947-BE1B-59D4321D2ED4}" dt="2025-01-23T16:06:05.905" v="12143"/>
          <ac:spMkLst>
            <pc:docMk/>
            <pc:sldMk cId="1656113265" sldId="347"/>
            <ac:spMk id="7" creationId="{66ABD3D8-E659-D6F9-BEB1-8C2D683DF876}"/>
          </ac:spMkLst>
        </pc:spChg>
        <pc:spChg chg="del mod">
          <ac:chgData name="Polianne Almeida" userId="9bdcdfd4452abf63" providerId="LiveId" clId="{7232B951-19D4-8947-BE1B-59D4321D2ED4}" dt="2025-01-23T16:05:05.042" v="12088"/>
          <ac:spMkLst>
            <pc:docMk/>
            <pc:sldMk cId="1656113265" sldId="347"/>
            <ac:spMk id="11" creationId="{68CEC3F5-AE19-2B4B-AB7D-E463E3DF8BFE}"/>
          </ac:spMkLst>
        </pc:spChg>
      </pc:sldChg>
      <pc:sldChg chg="modSp add mod ord">
        <pc:chgData name="Polianne Almeida" userId="9bdcdfd4452abf63" providerId="LiveId" clId="{7232B951-19D4-8947-BE1B-59D4321D2ED4}" dt="2025-01-23T17:12:53.199" v="12180" actId="1076"/>
        <pc:sldMkLst>
          <pc:docMk/>
          <pc:sldMk cId="3271398164" sldId="348"/>
        </pc:sldMkLst>
        <pc:spChg chg="mod">
          <ac:chgData name="Polianne Almeida" userId="9bdcdfd4452abf63" providerId="LiveId" clId="{7232B951-19D4-8947-BE1B-59D4321D2ED4}" dt="2025-01-23T17:12:53.199" v="12180" actId="1076"/>
          <ac:spMkLst>
            <pc:docMk/>
            <pc:sldMk cId="3271398164" sldId="348"/>
            <ac:spMk id="14" creationId="{4057D442-8FDD-CD25-434D-ECC665887DDD}"/>
          </ac:spMkLst>
        </pc:spChg>
      </pc:sldChg>
      <pc:sldChg chg="add del setBg">
        <pc:chgData name="Polianne Almeida" userId="9bdcdfd4452abf63" providerId="LiveId" clId="{7232B951-19D4-8947-BE1B-59D4321D2ED4}" dt="2025-01-23T16:05:04.706" v="12086"/>
        <pc:sldMkLst>
          <pc:docMk/>
          <pc:sldMk cId="3368727730" sldId="348"/>
        </pc:sldMkLst>
      </pc:sldChg>
      <pc:sldChg chg="add del setBg">
        <pc:chgData name="Polianne Almeida" userId="9bdcdfd4452abf63" providerId="LiveId" clId="{7232B951-19D4-8947-BE1B-59D4321D2ED4}" dt="2025-01-23T17:11:50.823" v="12171"/>
        <pc:sldMkLst>
          <pc:docMk/>
          <pc:sldMk cId="1332780859" sldId="349"/>
        </pc:sldMkLst>
      </pc:sldChg>
    </pc:docChg>
  </pc:docChgLst>
  <pc:docChgLst>
    <pc:chgData name="Polianne Almeida" userId="9bdcdfd4452abf63" providerId="LiveId" clId="{CF2BFFB1-6F91-46EC-AE88-46095E3156E4}"/>
    <pc:docChg chg="custSel modSld">
      <pc:chgData name="Polianne Almeida" userId="9bdcdfd4452abf63" providerId="LiveId" clId="{CF2BFFB1-6F91-46EC-AE88-46095E3156E4}" dt="2025-01-23T20:06:31.687" v="6" actId="20577"/>
      <pc:docMkLst>
        <pc:docMk/>
      </pc:docMkLst>
      <pc:sldChg chg="modSp mod">
        <pc:chgData name="Polianne Almeida" userId="9bdcdfd4452abf63" providerId="LiveId" clId="{CF2BFFB1-6F91-46EC-AE88-46095E3156E4}" dt="2025-01-23T20:06:31.687" v="6" actId="20577"/>
        <pc:sldMkLst>
          <pc:docMk/>
          <pc:sldMk cId="77970021" sldId="328"/>
        </pc:sldMkLst>
        <pc:spChg chg="mod">
          <ac:chgData name="Polianne Almeida" userId="9bdcdfd4452abf63" providerId="LiveId" clId="{CF2BFFB1-6F91-46EC-AE88-46095E3156E4}" dt="2025-01-23T20:06:31.687" v="6" actId="20577"/>
          <ac:spMkLst>
            <pc:docMk/>
            <pc:sldMk cId="77970021" sldId="328"/>
            <ac:spMk id="14" creationId="{1BB89210-18C6-BF4E-BC99-AC98ED2ABE25}"/>
          </ac:spMkLst>
        </pc:s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NTQyM2NhOTctZWFhMS00MjYwLThjMjctMWMwMWQwNmRhOGViIiwidCI6ImQ0ZmFjOGQ4LTkxMjMtNDZiMi1iOTRkLTE1NzIwODgwZWVjMiJ9" TargetMode="Externa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MjllYmM4ZmItNzRkYi00NDlmLTk4NWYtNGQwYzJhNzRkZjlmIiwidCI6Ijc3NTdiNWUyLTQ1M2MtNDkyOS05OWFhLWEwNzU0NWM1YTJiYSJ9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YWNhZTkzODMtMDE4Yy00MzVjLWFkY2MtMWMxY2ViMzc1OTRkIiwidCI6Ijc3NTdiNWUyLTQ1M2MtNDkyOS05OWFhLWEwNzU0NWM1YTJiYSJ9" TargetMode="Externa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ODg5YzNmMGYtOTVjMy00M2ZlLTg1YmItZTBkMDQ1NDFhYTQxIiwidCI6Ijc3NTdiNWUyLTQ1M2MtNDkyOS05OWFhLWEwNzU0NWM1YTJiYSJ9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powerbi.com/view?r=eyJrIjoiNWNiOTNhMTUtY2Q2MS00MzNkLThhNDMtYTAzMGFjNDA2ZjZjIiwidCI6Ijc3NTdiNWUyLTQ1M2MtNDkyOS05OWFhLWEwNzU0NWM1YTJiYSJ9" TargetMode="External"/><Relationship Id="rId1" Type="http://schemas.openxmlformats.org/officeDocument/2006/relationships/hyperlink" Target="https://app.powerbi.com/view?r=eyJrIjoiY2I4YTJhNGItZThjMS00NGRjLThjODAtYTFiMjgyOGJiMDNiIiwidCI6Ijc3NTdiNWUyLTQ1M2MtNDkyOS05OWFhLWEwNzU0NWM1YTJiYSJ9" TargetMode="Externa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powerbi.com/view?r=eyJrIjoiMmY3MmI0MTUtNGEyOC00ZTY4LWExNjItY2RhYWI1MzRiNjYwIiwidCI6Ijc3NTdiNWUyLTQ1M2MtNDkyOS05OWFhLWEwNzU0NWM1YTJiYSJ9" TargetMode="External"/><Relationship Id="rId1" Type="http://schemas.openxmlformats.org/officeDocument/2006/relationships/hyperlink" Target="https://app.powerbi.com/view?r=eyJrIjoiNzA5NmY5MjUtZWFkNy00NTI3LTk2MzAtOTVjYThkYTY0MTRlIiwidCI6Ijc3NTdiNWUyLTQ1M2MtNDkyOS05OWFhLWEwNzU0NWM1YTJiYSJ9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NTQyM2NhOTctZWFhMS00MjYwLThjMjctMWMwMWQwNmRhOGViIiwidCI6ImQ0ZmFjOGQ4LTkxMjMtNDZiMi1iOTRkLTE1NzIwODgwZWVjMiJ9" TargetMode="External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MjllYmM4ZmItNzRkYi00NDlmLTk4NWYtNGQwYzJhNzRkZjlmIiwidCI6Ijc3NTdiNWUyLTQ1M2MtNDkyOS05OWFhLWEwNzU0NWM1YTJiYSJ9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YWNhZTkzODMtMDE4Yy00MzVjLWFkY2MtMWMxY2ViMzc1OTRkIiwidCI6Ijc3NTdiNWUyLTQ1M2MtNDkyOS05OWFhLWEwNzU0NWM1YTJiYSJ9" TargetMode="External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hyperlink" Target="https://app.powerbi.com/view?r=eyJrIjoiODg5YzNmMGYtOTVjMy00M2ZlLTg1YmItZTBkMDQ1NDFhYTQxIiwidCI6Ijc3NTdiNWUyLTQ1M2MtNDkyOS05OWFhLWEwNzU0NWM1YTJiYSJ9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powerbi.com/view?r=eyJrIjoiNWNiOTNhMTUtY2Q2MS00MzNkLThhNDMtYTAzMGFjNDA2ZjZjIiwidCI6Ijc3NTdiNWUyLTQ1M2MtNDkyOS05OWFhLWEwNzU0NWM1YTJiYSJ9" TargetMode="External"/><Relationship Id="rId1" Type="http://schemas.openxmlformats.org/officeDocument/2006/relationships/hyperlink" Target="https://app.powerbi.com/view?r=eyJrIjoiY2I4YTJhNGItZThjMS00NGRjLThjODAtYTFiMjgyOGJiMDNiIiwidCI6Ijc3NTdiNWUyLTQ1M2MtNDkyOS05OWFhLWEwNzU0NWM1YTJiYSJ9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powerbi.com/view?r=eyJrIjoiMmY3MmI0MTUtNGEyOC00ZTY4LWExNjItY2RhYWI1MzRiNjYwIiwidCI6Ijc3NTdiNWUyLTQ1M2MtNDkyOS05OWFhLWEwNzU0NWM1YTJiYSJ9" TargetMode="External"/><Relationship Id="rId1" Type="http://schemas.openxmlformats.org/officeDocument/2006/relationships/hyperlink" Target="https://app.powerbi.com/view?r=eyJrIjoiNzA5NmY5MjUtZWFkNy00NTI3LTk2MzAtOTVjYThkYTY0MTRlIiwidCI6Ijc3NTdiNWUyLTQ1M2MtNDkyOS05OWFhLWEwNzU0NWM1YTJiYSJ9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2019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/>
      <dgm:spPr>
        <a:solidFill>
          <a:srgbClr val="FBD3BD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/>
            <a:t>Relatórios emitidos semanalmente e enviados por e-mail individualmente para cada unidade.</a:t>
          </a:r>
          <a:endParaRPr lang="pt-BR" dirty="0"/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203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2019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dirty="0"/>
            <a:t>Primeira versão do Painel de Execução Orçamentária (</a:t>
          </a:r>
          <a:r>
            <a:rPr lang="pt-BR" dirty="0">
              <a:hlinkClick xmlns:r="http://schemas.openxmlformats.org/officeDocument/2006/relationships" r:id="rId1"/>
            </a:rPr>
            <a:t>acesse aqui</a:t>
          </a:r>
          <a:r>
            <a:rPr lang="pt-BR" dirty="0"/>
            <a:t>)</a:t>
          </a:r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1240" custLinFactNeighborX="559" custLinFactNeighborY="1726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9A1B4E-D8EA-7C4F-AD90-3486819DA074}" type="doc">
      <dgm:prSet loTypeId="urn:microsoft.com/office/officeart/2005/8/layout/list1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BFE43905-09B9-904F-A525-CEA42013F48C}">
      <dgm:prSet custT="1"/>
      <dgm:spPr/>
      <dgm:t>
        <a:bodyPr/>
        <a:lstStyle/>
        <a:p>
          <a:pPr algn="ctr"/>
          <a:r>
            <a:rPr lang="pt-BR" sz="5800" dirty="0"/>
            <a:t>2020</a:t>
          </a:r>
        </a:p>
      </dgm:t>
    </dgm:pt>
    <dgm:pt modelId="{6BD62CEF-E4FF-4945-B153-F6348C7D3162}" type="parTrans" cxnId="{454D6E7B-86CC-054B-B240-DC3E37980F32}">
      <dgm:prSet/>
      <dgm:spPr/>
      <dgm:t>
        <a:bodyPr/>
        <a:lstStyle/>
        <a:p>
          <a:endParaRPr lang="pt-BR"/>
        </a:p>
      </dgm:t>
    </dgm:pt>
    <dgm:pt modelId="{21F90218-E122-144A-AFD6-75AA462907C6}" type="sibTrans" cxnId="{454D6E7B-86CC-054B-B240-DC3E37980F32}">
      <dgm:prSet/>
      <dgm:spPr/>
      <dgm:t>
        <a:bodyPr/>
        <a:lstStyle/>
        <a:p>
          <a:endParaRPr lang="pt-BR"/>
        </a:p>
      </dgm:t>
    </dgm:pt>
    <dgm:pt modelId="{BDB9A9BD-8495-DD4A-A219-DDF7D2AFD4D6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r>
            <a:rPr lang="pt-BR" sz="2800" dirty="0"/>
            <a:t>Criação da UGR de Apoio Estudantil</a:t>
          </a:r>
        </a:p>
      </dgm:t>
    </dgm:pt>
    <dgm:pt modelId="{678688C2-68B5-F340-BF3E-7EA478683B5A}" type="parTrans" cxnId="{715FC1EE-0BF9-8542-9363-CCF3E883BBD7}">
      <dgm:prSet/>
      <dgm:spPr/>
      <dgm:t>
        <a:bodyPr/>
        <a:lstStyle/>
        <a:p>
          <a:endParaRPr lang="pt-BR"/>
        </a:p>
      </dgm:t>
    </dgm:pt>
    <dgm:pt modelId="{5A1B108C-611C-0947-BA30-A242398E7107}" type="sibTrans" cxnId="{715FC1EE-0BF9-8542-9363-CCF3E883BBD7}">
      <dgm:prSet/>
      <dgm:spPr/>
      <dgm:t>
        <a:bodyPr/>
        <a:lstStyle/>
        <a:p>
          <a:endParaRPr lang="pt-BR"/>
        </a:p>
      </dgm:t>
    </dgm:pt>
    <dgm:pt modelId="{F7C9835C-0771-B34B-88D0-892063FF1908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r>
            <a:rPr lang="pt-BR" sz="2800" dirty="0"/>
            <a:t>Classificação de documentos do Siafi de acordo com o PGO (primeira experiência) </a:t>
          </a:r>
          <a:r>
            <a:rPr lang="pt-BR" sz="2800" dirty="0">
              <a:sym typeface="Wingdings" pitchFamily="2" charset="2"/>
            </a:rPr>
            <a:t></a:t>
          </a:r>
          <a:r>
            <a:rPr lang="pt-BR" sz="2800" dirty="0"/>
            <a:t> Contratos e Apoio Estudantil</a:t>
          </a:r>
          <a:r>
            <a:rPr lang="pt-BR" sz="2800" dirty="0">
              <a:sym typeface="Wingdings" pitchFamily="2" charset="2"/>
            </a:rPr>
            <a:t></a:t>
          </a:r>
          <a:r>
            <a:rPr lang="pt-BR" sz="2800" dirty="0"/>
            <a:t> bases auxiliares </a:t>
          </a:r>
          <a:r>
            <a:rPr lang="pt-BR" sz="2800" dirty="0">
              <a:sym typeface="Wingdings" pitchFamily="2" charset="2"/>
            </a:rPr>
            <a:t></a:t>
          </a:r>
          <a:r>
            <a:rPr lang="pt-BR" sz="2800" dirty="0"/>
            <a:t> utilizado apenas internamente</a:t>
          </a:r>
        </a:p>
      </dgm:t>
    </dgm:pt>
    <dgm:pt modelId="{EFF8B9F8-F2BC-C34F-86E0-EFFCDAB7D626}" type="parTrans" cxnId="{792B8F3D-8DA3-1649-9EF6-85EAA580C6B8}">
      <dgm:prSet/>
      <dgm:spPr/>
      <dgm:t>
        <a:bodyPr/>
        <a:lstStyle/>
        <a:p>
          <a:endParaRPr lang="pt-BR"/>
        </a:p>
      </dgm:t>
    </dgm:pt>
    <dgm:pt modelId="{916B9A43-6A9F-C343-985E-E5BC3996E795}" type="sibTrans" cxnId="{792B8F3D-8DA3-1649-9EF6-85EAA580C6B8}">
      <dgm:prSet/>
      <dgm:spPr/>
      <dgm:t>
        <a:bodyPr/>
        <a:lstStyle/>
        <a:p>
          <a:endParaRPr lang="pt-BR"/>
        </a:p>
      </dgm:t>
    </dgm:pt>
    <dgm:pt modelId="{9E6D7CE8-CFB2-D048-B920-1C076A24A3C8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r>
            <a:rPr lang="pt-BR" sz="2800" dirty="0"/>
            <a:t>Conferência PGO versus Execução </a:t>
          </a:r>
          <a:r>
            <a:rPr lang="pt-BR" sz="2800" dirty="0">
              <a:sym typeface="Wingdings" pitchFamily="2" charset="2"/>
            </a:rPr>
            <a:t></a:t>
          </a:r>
          <a:r>
            <a:rPr lang="pt-BR" sz="2800" dirty="0"/>
            <a:t> 100% manual</a:t>
          </a:r>
        </a:p>
      </dgm:t>
    </dgm:pt>
    <dgm:pt modelId="{25A08300-2B57-5D4C-81E4-5D778B7D4C38}" type="parTrans" cxnId="{CFF06340-22B0-BD45-A759-880F9A861DA9}">
      <dgm:prSet/>
      <dgm:spPr/>
      <dgm:t>
        <a:bodyPr/>
        <a:lstStyle/>
        <a:p>
          <a:endParaRPr lang="pt-BR"/>
        </a:p>
      </dgm:t>
    </dgm:pt>
    <dgm:pt modelId="{ADB0EB1A-18AB-3D4B-9035-11617665FD6F}" type="sibTrans" cxnId="{CFF06340-22B0-BD45-A759-880F9A861DA9}">
      <dgm:prSet/>
      <dgm:spPr/>
      <dgm:t>
        <a:bodyPr/>
        <a:lstStyle/>
        <a:p>
          <a:endParaRPr lang="pt-BR"/>
        </a:p>
      </dgm:t>
    </dgm:pt>
    <dgm:pt modelId="{59EBDFDF-7C3D-DC46-9F50-D142CE6EDA01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endParaRPr lang="pt-BR" sz="2800" dirty="0"/>
        </a:p>
      </dgm:t>
    </dgm:pt>
    <dgm:pt modelId="{2396DEBC-832F-D442-9DC8-196649A249BE}" type="parTrans" cxnId="{6D86F6AE-44AE-504A-B12A-14A98311201C}">
      <dgm:prSet/>
      <dgm:spPr/>
      <dgm:t>
        <a:bodyPr/>
        <a:lstStyle/>
        <a:p>
          <a:endParaRPr lang="pt-BR"/>
        </a:p>
      </dgm:t>
    </dgm:pt>
    <dgm:pt modelId="{71CDA5D0-34F0-924F-B52F-6DD10C923AE0}" type="sibTrans" cxnId="{6D86F6AE-44AE-504A-B12A-14A98311201C}">
      <dgm:prSet/>
      <dgm:spPr/>
      <dgm:t>
        <a:bodyPr/>
        <a:lstStyle/>
        <a:p>
          <a:endParaRPr lang="pt-BR"/>
        </a:p>
      </dgm:t>
    </dgm:pt>
    <dgm:pt modelId="{5A86D984-3A0C-6A47-AB76-463ED8D64C1E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endParaRPr lang="pt-BR" sz="2800" dirty="0"/>
        </a:p>
      </dgm:t>
    </dgm:pt>
    <dgm:pt modelId="{276E8374-87FF-9244-9FE4-47CC475D0ED6}" type="parTrans" cxnId="{042AFC60-59C4-6545-8054-F2A6EE0BD682}">
      <dgm:prSet/>
      <dgm:spPr/>
      <dgm:t>
        <a:bodyPr/>
        <a:lstStyle/>
        <a:p>
          <a:endParaRPr lang="pt-BR"/>
        </a:p>
      </dgm:t>
    </dgm:pt>
    <dgm:pt modelId="{9227BCDD-BD62-DF47-879A-C9CC81DF1615}" type="sibTrans" cxnId="{042AFC60-59C4-6545-8054-F2A6EE0BD682}">
      <dgm:prSet/>
      <dgm:spPr/>
      <dgm:t>
        <a:bodyPr/>
        <a:lstStyle/>
        <a:p>
          <a:endParaRPr lang="pt-BR"/>
        </a:p>
      </dgm:t>
    </dgm:pt>
    <dgm:pt modelId="{724A0CC1-7364-C444-B79C-6F222F3C7D22}" type="pres">
      <dgm:prSet presAssocID="{EE9A1B4E-D8EA-7C4F-AD90-3486819DA074}" presName="linear" presStyleCnt="0">
        <dgm:presLayoutVars>
          <dgm:dir/>
          <dgm:animLvl val="lvl"/>
          <dgm:resizeHandles val="exact"/>
        </dgm:presLayoutVars>
      </dgm:prSet>
      <dgm:spPr/>
    </dgm:pt>
    <dgm:pt modelId="{D760516C-AC54-CA46-AB52-24F221312FCD}" type="pres">
      <dgm:prSet presAssocID="{BFE43905-09B9-904F-A525-CEA42013F48C}" presName="parentLin" presStyleCnt="0"/>
      <dgm:spPr/>
    </dgm:pt>
    <dgm:pt modelId="{A6A095A9-D3AF-2C41-99EA-DCFBE2A2FD59}" type="pres">
      <dgm:prSet presAssocID="{BFE43905-09B9-904F-A525-CEA42013F48C}" presName="parentLeftMargin" presStyleLbl="node1" presStyleIdx="0" presStyleCnt="1"/>
      <dgm:spPr/>
    </dgm:pt>
    <dgm:pt modelId="{FD1F23CB-DC66-E646-BC19-839D5B757F55}" type="pres">
      <dgm:prSet presAssocID="{BFE43905-09B9-904F-A525-CEA42013F48C}" presName="parentText" presStyleLbl="node1" presStyleIdx="0" presStyleCnt="1" custScaleX="26309" custScaleY="73498">
        <dgm:presLayoutVars>
          <dgm:chMax val="0"/>
          <dgm:bulletEnabled val="1"/>
        </dgm:presLayoutVars>
      </dgm:prSet>
      <dgm:spPr/>
    </dgm:pt>
    <dgm:pt modelId="{F0318B70-B36A-0347-B094-8A2616A38F41}" type="pres">
      <dgm:prSet presAssocID="{BFE43905-09B9-904F-A525-CEA42013F48C}" presName="negativeSpace" presStyleCnt="0"/>
      <dgm:spPr/>
    </dgm:pt>
    <dgm:pt modelId="{06DD9990-1091-374E-8E76-FA7CF7EFE9F6}" type="pres">
      <dgm:prSet presAssocID="{BFE43905-09B9-904F-A525-CEA42013F48C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0B90F201-7B56-714F-A87F-7E73CCD6582C}" type="presOf" srcId="{BFE43905-09B9-904F-A525-CEA42013F48C}" destId="{FD1F23CB-DC66-E646-BC19-839D5B757F55}" srcOrd="1" destOrd="0" presId="urn:microsoft.com/office/officeart/2005/8/layout/list1"/>
    <dgm:cxn modelId="{A9FBA60A-F88E-D740-9248-EE9FBDE35369}" type="presOf" srcId="{59EBDFDF-7C3D-DC46-9F50-D142CE6EDA01}" destId="{06DD9990-1091-374E-8E76-FA7CF7EFE9F6}" srcOrd="0" destOrd="1" presId="urn:microsoft.com/office/officeart/2005/8/layout/list1"/>
    <dgm:cxn modelId="{C3E4DC15-9D68-164F-98A9-EECF685ED4EB}" type="presOf" srcId="{BDB9A9BD-8495-DD4A-A219-DDF7D2AFD4D6}" destId="{06DD9990-1091-374E-8E76-FA7CF7EFE9F6}" srcOrd="0" destOrd="0" presId="urn:microsoft.com/office/officeart/2005/8/layout/list1"/>
    <dgm:cxn modelId="{792B8F3D-8DA3-1649-9EF6-85EAA580C6B8}" srcId="{BFE43905-09B9-904F-A525-CEA42013F48C}" destId="{F7C9835C-0771-B34B-88D0-892063FF1908}" srcOrd="2" destOrd="0" parTransId="{EFF8B9F8-F2BC-C34F-86E0-EFFCDAB7D626}" sibTransId="{916B9A43-6A9F-C343-985E-E5BC3996E795}"/>
    <dgm:cxn modelId="{CFF06340-22B0-BD45-A759-880F9A861DA9}" srcId="{BFE43905-09B9-904F-A525-CEA42013F48C}" destId="{9E6D7CE8-CFB2-D048-B920-1C076A24A3C8}" srcOrd="4" destOrd="0" parTransId="{25A08300-2B57-5D4C-81E4-5D778B7D4C38}" sibTransId="{ADB0EB1A-18AB-3D4B-9035-11617665FD6F}"/>
    <dgm:cxn modelId="{FC8AD75B-3EED-4147-8CB9-E57C179A2B1C}" type="presOf" srcId="{BFE43905-09B9-904F-A525-CEA42013F48C}" destId="{A6A095A9-D3AF-2C41-99EA-DCFBE2A2FD59}" srcOrd="0" destOrd="0" presId="urn:microsoft.com/office/officeart/2005/8/layout/list1"/>
    <dgm:cxn modelId="{042AFC60-59C4-6545-8054-F2A6EE0BD682}" srcId="{BFE43905-09B9-904F-A525-CEA42013F48C}" destId="{5A86D984-3A0C-6A47-AB76-463ED8D64C1E}" srcOrd="3" destOrd="0" parTransId="{276E8374-87FF-9244-9FE4-47CC475D0ED6}" sibTransId="{9227BCDD-BD62-DF47-879A-C9CC81DF1615}"/>
    <dgm:cxn modelId="{52A9B963-D7E2-2D43-946E-79C77A91EA9B}" type="presOf" srcId="{EE9A1B4E-D8EA-7C4F-AD90-3486819DA074}" destId="{724A0CC1-7364-C444-B79C-6F222F3C7D22}" srcOrd="0" destOrd="0" presId="urn:microsoft.com/office/officeart/2005/8/layout/list1"/>
    <dgm:cxn modelId="{38BAA271-D81A-E849-9F48-9BA5B3C747EC}" type="presOf" srcId="{F7C9835C-0771-B34B-88D0-892063FF1908}" destId="{06DD9990-1091-374E-8E76-FA7CF7EFE9F6}" srcOrd="0" destOrd="2" presId="urn:microsoft.com/office/officeart/2005/8/layout/list1"/>
    <dgm:cxn modelId="{29C98773-F0BB-234A-98C7-CFBC0EBAE238}" type="presOf" srcId="{5A86D984-3A0C-6A47-AB76-463ED8D64C1E}" destId="{06DD9990-1091-374E-8E76-FA7CF7EFE9F6}" srcOrd="0" destOrd="3" presId="urn:microsoft.com/office/officeart/2005/8/layout/list1"/>
    <dgm:cxn modelId="{454D6E7B-86CC-054B-B240-DC3E37980F32}" srcId="{EE9A1B4E-D8EA-7C4F-AD90-3486819DA074}" destId="{BFE43905-09B9-904F-A525-CEA42013F48C}" srcOrd="0" destOrd="0" parTransId="{6BD62CEF-E4FF-4945-B153-F6348C7D3162}" sibTransId="{21F90218-E122-144A-AFD6-75AA462907C6}"/>
    <dgm:cxn modelId="{6D86F6AE-44AE-504A-B12A-14A98311201C}" srcId="{BFE43905-09B9-904F-A525-CEA42013F48C}" destId="{59EBDFDF-7C3D-DC46-9F50-D142CE6EDA01}" srcOrd="1" destOrd="0" parTransId="{2396DEBC-832F-D442-9DC8-196649A249BE}" sibTransId="{71CDA5D0-34F0-924F-B52F-6DD10C923AE0}"/>
    <dgm:cxn modelId="{BFF0F5C0-7273-1947-A517-F6AD57ACF7E0}" type="presOf" srcId="{9E6D7CE8-CFB2-D048-B920-1C076A24A3C8}" destId="{06DD9990-1091-374E-8E76-FA7CF7EFE9F6}" srcOrd="0" destOrd="4" presId="urn:microsoft.com/office/officeart/2005/8/layout/list1"/>
    <dgm:cxn modelId="{715FC1EE-0BF9-8542-9363-CCF3E883BBD7}" srcId="{BFE43905-09B9-904F-A525-CEA42013F48C}" destId="{BDB9A9BD-8495-DD4A-A219-DDF7D2AFD4D6}" srcOrd="0" destOrd="0" parTransId="{678688C2-68B5-F340-BF3E-7EA478683B5A}" sibTransId="{5A1B108C-611C-0947-BA30-A242398E7107}"/>
    <dgm:cxn modelId="{87DF2761-54D5-2142-B4A7-9B4E104C70AA}" type="presParOf" srcId="{724A0CC1-7364-C444-B79C-6F222F3C7D22}" destId="{D760516C-AC54-CA46-AB52-24F221312FCD}" srcOrd="0" destOrd="0" presId="urn:microsoft.com/office/officeart/2005/8/layout/list1"/>
    <dgm:cxn modelId="{329111E3-B6DB-3C4D-A8C8-92427DA09C78}" type="presParOf" srcId="{D760516C-AC54-CA46-AB52-24F221312FCD}" destId="{A6A095A9-D3AF-2C41-99EA-DCFBE2A2FD59}" srcOrd="0" destOrd="0" presId="urn:microsoft.com/office/officeart/2005/8/layout/list1"/>
    <dgm:cxn modelId="{47B9584A-A46C-1249-A7FD-AD15BFF201DA}" type="presParOf" srcId="{D760516C-AC54-CA46-AB52-24F221312FCD}" destId="{FD1F23CB-DC66-E646-BC19-839D5B757F55}" srcOrd="1" destOrd="0" presId="urn:microsoft.com/office/officeart/2005/8/layout/list1"/>
    <dgm:cxn modelId="{A7B2381D-5508-8445-882C-EB68954135C9}" type="presParOf" srcId="{724A0CC1-7364-C444-B79C-6F222F3C7D22}" destId="{F0318B70-B36A-0347-B094-8A2616A38F41}" srcOrd="1" destOrd="0" presId="urn:microsoft.com/office/officeart/2005/8/layout/list1"/>
    <dgm:cxn modelId="{3F00FD0C-02C3-7945-9112-7EE4642648AE}" type="presParOf" srcId="{724A0CC1-7364-C444-B79C-6F222F3C7D22}" destId="{06DD9990-1091-374E-8E76-FA7CF7EFE9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2020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dirty="0"/>
            <a:t>Segunda versão do Painel de Execução Orçamentária (sem restos a pagar por Classificação PGO) (</a:t>
          </a:r>
          <a:r>
            <a:rPr lang="pt-BR" dirty="0">
              <a:hlinkClick xmlns:r="http://schemas.openxmlformats.org/officeDocument/2006/relationships" r:id="rId1"/>
            </a:rPr>
            <a:t>acesse aqui</a:t>
          </a:r>
          <a:r>
            <a:rPr lang="pt-BR" dirty="0"/>
            <a:t>)</a:t>
          </a:r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1240" custLinFactNeighborX="564" custLinFactNeighborY="-1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2021 - 2024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dirty="0"/>
            <a:t>Terceira versão do Painel de Execução Orçamentária </a:t>
          </a:r>
          <a:r>
            <a:rPr lang="pt-BR" dirty="0">
              <a:sym typeface="Wingdings" pitchFamily="2" charset="2"/>
            </a:rPr>
            <a:t> </a:t>
          </a:r>
          <a:r>
            <a:rPr lang="pt-BR" dirty="0"/>
            <a:t>restos a pagar por aba / Editais de Apoio (</a:t>
          </a:r>
          <a:r>
            <a:rPr lang="pt-BR" dirty="0">
              <a:hlinkClick xmlns:r="http://schemas.openxmlformats.org/officeDocument/2006/relationships" r:id="rId1"/>
            </a:rPr>
            <a:t>acesse aqui</a:t>
          </a:r>
          <a:r>
            <a:rPr lang="pt-BR" dirty="0"/>
            <a:t>)</a:t>
          </a:r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67265" custLinFactNeighborX="564" custLinFactNeighborY="-1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9A1B4E-D8EA-7C4F-AD90-3486819DA074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BFE43905-09B9-904F-A525-CEA42013F48C}">
      <dgm:prSet custT="1"/>
      <dgm:spPr/>
      <dgm:t>
        <a:bodyPr/>
        <a:lstStyle/>
        <a:p>
          <a:pPr algn="ctr"/>
          <a:r>
            <a:rPr lang="pt-BR" sz="5800" dirty="0"/>
            <a:t>2022</a:t>
          </a:r>
        </a:p>
      </dgm:t>
    </dgm:pt>
    <dgm:pt modelId="{6BD62CEF-E4FF-4945-B153-F6348C7D3162}" type="parTrans" cxnId="{454D6E7B-86CC-054B-B240-DC3E37980F32}">
      <dgm:prSet/>
      <dgm:spPr/>
      <dgm:t>
        <a:bodyPr/>
        <a:lstStyle/>
        <a:p>
          <a:endParaRPr lang="pt-BR"/>
        </a:p>
      </dgm:t>
    </dgm:pt>
    <dgm:pt modelId="{21F90218-E122-144A-AFD6-75AA462907C6}" type="sibTrans" cxnId="{454D6E7B-86CC-054B-B240-DC3E37980F32}">
      <dgm:prSet/>
      <dgm:spPr/>
      <dgm:t>
        <a:bodyPr/>
        <a:lstStyle/>
        <a:p>
          <a:endParaRPr lang="pt-BR"/>
        </a:p>
      </dgm:t>
    </dgm:pt>
    <dgm:pt modelId="{1AF6CC0C-EF3B-5A42-9ADD-63F6BEF2C792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r>
            <a:rPr lang="pt-BR" sz="2800" dirty="0"/>
            <a:t>Painel das Unidades (</a:t>
          </a:r>
          <a:r>
            <a:rPr lang="pt-BR" sz="2800" dirty="0">
              <a:hlinkClick xmlns:r="http://schemas.openxmlformats.org/officeDocument/2006/relationships" r:id="rId1"/>
            </a:rPr>
            <a:t>acesse aqui</a:t>
          </a:r>
          <a:r>
            <a:rPr lang="pt-BR" sz="2800" dirty="0"/>
            <a:t>)</a:t>
          </a:r>
        </a:p>
      </dgm:t>
    </dgm:pt>
    <dgm:pt modelId="{528BB95C-9EFF-1847-9EB2-6D8110329FD5}" type="parTrans" cxnId="{7F73B94F-9C65-554C-9D4A-1621F132897D}">
      <dgm:prSet/>
      <dgm:spPr/>
      <dgm:t>
        <a:bodyPr/>
        <a:lstStyle/>
        <a:p>
          <a:endParaRPr lang="pt-BR"/>
        </a:p>
      </dgm:t>
    </dgm:pt>
    <dgm:pt modelId="{85630319-9669-5144-BFC7-900CA6566250}" type="sibTrans" cxnId="{7F73B94F-9C65-554C-9D4A-1621F132897D}">
      <dgm:prSet/>
      <dgm:spPr/>
      <dgm:t>
        <a:bodyPr/>
        <a:lstStyle/>
        <a:p>
          <a:endParaRPr lang="pt-BR"/>
        </a:p>
      </dgm:t>
    </dgm:pt>
    <dgm:pt modelId="{3F4FEFB6-0E17-0C43-9418-5841D4AE99A7}">
      <dgm:prSet custT="1"/>
      <dgm:spPr>
        <a:solidFill>
          <a:srgbClr val="FBD3BD">
            <a:alpha val="90000"/>
          </a:srgbClr>
        </a:solidFill>
      </dgm:spPr>
      <dgm:t>
        <a:bodyPr/>
        <a:lstStyle/>
        <a:p>
          <a:r>
            <a:rPr lang="pt-BR" sz="2800"/>
            <a:t>Capacitação e aperfeiçoamento na utilização das bases de dados</a:t>
          </a:r>
          <a:endParaRPr lang="pt-BR" sz="2800" dirty="0"/>
        </a:p>
      </dgm:t>
    </dgm:pt>
    <dgm:pt modelId="{DD855E0E-F6E3-FE41-BB0B-1C304201AFD2}" type="parTrans" cxnId="{A9B3D271-F94F-E745-8CE0-2524137BB4F9}">
      <dgm:prSet/>
      <dgm:spPr/>
      <dgm:t>
        <a:bodyPr/>
        <a:lstStyle/>
        <a:p>
          <a:endParaRPr lang="pt-BR"/>
        </a:p>
      </dgm:t>
    </dgm:pt>
    <dgm:pt modelId="{9687E5AB-523D-2C40-96F6-989E9BBF55A2}" type="sibTrans" cxnId="{A9B3D271-F94F-E745-8CE0-2524137BB4F9}">
      <dgm:prSet/>
      <dgm:spPr/>
      <dgm:t>
        <a:bodyPr/>
        <a:lstStyle/>
        <a:p>
          <a:endParaRPr lang="pt-BR"/>
        </a:p>
      </dgm:t>
    </dgm:pt>
    <dgm:pt modelId="{347D6711-BBF1-0E49-863E-55F4A40D1D1C}" type="pres">
      <dgm:prSet presAssocID="{EE9A1B4E-D8EA-7C4F-AD90-3486819DA074}" presName="Name0" presStyleCnt="0">
        <dgm:presLayoutVars>
          <dgm:dir/>
          <dgm:animLvl val="lvl"/>
          <dgm:resizeHandles val="exact"/>
        </dgm:presLayoutVars>
      </dgm:prSet>
      <dgm:spPr/>
    </dgm:pt>
    <dgm:pt modelId="{9E77C7D9-CF60-8541-8830-7346A7DB01C2}" type="pres">
      <dgm:prSet presAssocID="{BFE43905-09B9-904F-A525-CEA42013F48C}" presName="linNode" presStyleCnt="0"/>
      <dgm:spPr/>
    </dgm:pt>
    <dgm:pt modelId="{1D99362C-4658-6345-BA47-EF4F4588765F}" type="pres">
      <dgm:prSet presAssocID="{BFE43905-09B9-904F-A525-CEA42013F48C}" presName="parentText" presStyleLbl="node1" presStyleIdx="0" presStyleCnt="1" custScaleX="51157">
        <dgm:presLayoutVars>
          <dgm:chMax val="1"/>
          <dgm:bulletEnabled val="1"/>
        </dgm:presLayoutVars>
      </dgm:prSet>
      <dgm:spPr/>
    </dgm:pt>
    <dgm:pt modelId="{B24CE0B3-432F-5C4D-AF19-6E2A37F99737}" type="pres">
      <dgm:prSet presAssocID="{BFE43905-09B9-904F-A525-CEA42013F48C}" presName="descendantText" presStyleLbl="alignAccFollowNode1" presStyleIdx="0" presStyleCnt="1" custScaleX="122262">
        <dgm:presLayoutVars>
          <dgm:bulletEnabled val="1"/>
        </dgm:presLayoutVars>
      </dgm:prSet>
      <dgm:spPr/>
    </dgm:pt>
  </dgm:ptLst>
  <dgm:cxnLst>
    <dgm:cxn modelId="{3B4B5569-28BE-0C46-A4A1-B8A115A3A4B1}" type="presOf" srcId="{BFE43905-09B9-904F-A525-CEA42013F48C}" destId="{1D99362C-4658-6345-BA47-EF4F4588765F}" srcOrd="0" destOrd="0" presId="urn:microsoft.com/office/officeart/2005/8/layout/vList5"/>
    <dgm:cxn modelId="{7F73B94F-9C65-554C-9D4A-1621F132897D}" srcId="{BFE43905-09B9-904F-A525-CEA42013F48C}" destId="{1AF6CC0C-EF3B-5A42-9ADD-63F6BEF2C792}" srcOrd="0" destOrd="0" parTransId="{528BB95C-9EFF-1847-9EB2-6D8110329FD5}" sibTransId="{85630319-9669-5144-BFC7-900CA6566250}"/>
    <dgm:cxn modelId="{C6686850-98AB-9341-9ECC-6C5D80DA4257}" type="presOf" srcId="{1AF6CC0C-EF3B-5A42-9ADD-63F6BEF2C792}" destId="{B24CE0B3-432F-5C4D-AF19-6E2A37F99737}" srcOrd="0" destOrd="0" presId="urn:microsoft.com/office/officeart/2005/8/layout/vList5"/>
    <dgm:cxn modelId="{A9B3D271-F94F-E745-8CE0-2524137BB4F9}" srcId="{BFE43905-09B9-904F-A525-CEA42013F48C}" destId="{3F4FEFB6-0E17-0C43-9418-5841D4AE99A7}" srcOrd="1" destOrd="0" parTransId="{DD855E0E-F6E3-FE41-BB0B-1C304201AFD2}" sibTransId="{9687E5AB-523D-2C40-96F6-989E9BBF55A2}"/>
    <dgm:cxn modelId="{454D6E7B-86CC-054B-B240-DC3E37980F32}" srcId="{EE9A1B4E-D8EA-7C4F-AD90-3486819DA074}" destId="{BFE43905-09B9-904F-A525-CEA42013F48C}" srcOrd="0" destOrd="0" parTransId="{6BD62CEF-E4FF-4945-B153-F6348C7D3162}" sibTransId="{21F90218-E122-144A-AFD6-75AA462907C6}"/>
    <dgm:cxn modelId="{6B3C29ED-8F05-3E43-9C75-8AA469EE0AB5}" type="presOf" srcId="{EE9A1B4E-D8EA-7C4F-AD90-3486819DA074}" destId="{347D6711-BBF1-0E49-863E-55F4A40D1D1C}" srcOrd="0" destOrd="0" presId="urn:microsoft.com/office/officeart/2005/8/layout/vList5"/>
    <dgm:cxn modelId="{247C91F7-5946-244C-BA75-382303CC5CE2}" type="presOf" srcId="{3F4FEFB6-0E17-0C43-9418-5841D4AE99A7}" destId="{B24CE0B3-432F-5C4D-AF19-6E2A37F99737}" srcOrd="0" destOrd="1" presId="urn:microsoft.com/office/officeart/2005/8/layout/vList5"/>
    <dgm:cxn modelId="{97B48FA1-3C0E-AD4C-BF35-940C753D7808}" type="presParOf" srcId="{347D6711-BBF1-0E49-863E-55F4A40D1D1C}" destId="{9E77C7D9-CF60-8541-8830-7346A7DB01C2}" srcOrd="0" destOrd="0" presId="urn:microsoft.com/office/officeart/2005/8/layout/vList5"/>
    <dgm:cxn modelId="{370785E1-603C-0548-8240-7D66BB0EDF3B}" type="presParOf" srcId="{9E77C7D9-CF60-8541-8830-7346A7DB01C2}" destId="{1D99362C-4658-6345-BA47-EF4F4588765F}" srcOrd="0" destOrd="0" presId="urn:microsoft.com/office/officeart/2005/8/layout/vList5"/>
    <dgm:cxn modelId="{CAA5F4F6-D7DD-6642-A04F-00288366628F}" type="presParOf" srcId="{9E77C7D9-CF60-8541-8830-7346A7DB01C2}" destId="{B24CE0B3-432F-5C4D-AF19-6E2A37F9973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2023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Primeiro Painel Gerencial </a:t>
          </a:r>
          <a:r>
            <a:rPr lang="pt-BR" sz="2400" dirty="0">
              <a:sym typeface="Wingdings" pitchFamily="2" charset="2"/>
            </a:rPr>
            <a:t> integração total com o PGO</a:t>
          </a:r>
          <a:r>
            <a:rPr lang="pt-BR" sz="2400" dirty="0"/>
            <a:t> (base PDE) (</a:t>
          </a:r>
          <a:r>
            <a:rPr lang="pt-BR" sz="2400" dirty="0">
              <a:hlinkClick xmlns:r="http://schemas.openxmlformats.org/officeDocument/2006/relationships" r:id="rId1"/>
            </a:rPr>
            <a:t>acesse aqui</a:t>
          </a:r>
          <a:r>
            <a:rPr lang="pt-BR" sz="2400" dirty="0"/>
            <a:t>)</a:t>
          </a:r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2B857587-3A5F-7E46-A149-E9EBF5496024}">
      <dgm:prSet phldrT="[Texto]" custT="1"/>
      <dgm:spPr/>
      <dgm:t>
        <a:bodyPr/>
        <a:lstStyle/>
        <a:p>
          <a:r>
            <a:rPr lang="pt-BR" sz="2400" dirty="0"/>
            <a:t>Criação da Base PDE (Planejamento, detalhamentos e execução) </a:t>
          </a:r>
          <a:r>
            <a:rPr lang="pt-BR" sz="2400" dirty="0">
              <a:sym typeface="Wingdings" pitchFamily="2" charset="2"/>
            </a:rPr>
            <a:t> 27.134 linhas de documentos do Siafi classificados manualmente de acordo com o PGO</a:t>
          </a:r>
          <a:endParaRPr lang="pt-BR" sz="2400" dirty="0"/>
        </a:p>
      </dgm:t>
    </dgm:pt>
    <dgm:pt modelId="{0F96DB4B-A38B-8F40-B55E-51A81257577D}" type="parTrans" cxnId="{0FCDAF21-F6DC-7D44-B221-8E7B918BC612}">
      <dgm:prSet/>
      <dgm:spPr/>
      <dgm:t>
        <a:bodyPr/>
        <a:lstStyle/>
        <a:p>
          <a:endParaRPr lang="pt-BR"/>
        </a:p>
      </dgm:t>
    </dgm:pt>
    <dgm:pt modelId="{FF27FB6D-4693-0B46-9194-9D46590ADBC7}" type="sibTrans" cxnId="{0FCDAF21-F6DC-7D44-B221-8E7B918BC612}">
      <dgm:prSet/>
      <dgm:spPr/>
      <dgm:t>
        <a:bodyPr/>
        <a:lstStyle/>
        <a:p>
          <a:endParaRPr lang="pt-BR"/>
        </a:p>
      </dgm:t>
    </dgm:pt>
    <dgm:pt modelId="{49D3B494-7D5F-8741-B46B-A7A2ADD22AE9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Início da reformulação do Novo Painel</a:t>
          </a:r>
        </a:p>
      </dgm:t>
    </dgm:pt>
    <dgm:pt modelId="{441E500A-7C97-6E4B-BB16-600D9A338DA7}" type="parTrans" cxnId="{804946C8-B291-5D41-9A5A-8F4A20C4C3BE}">
      <dgm:prSet/>
      <dgm:spPr/>
      <dgm:t>
        <a:bodyPr/>
        <a:lstStyle/>
        <a:p>
          <a:endParaRPr lang="pt-BR"/>
        </a:p>
      </dgm:t>
    </dgm:pt>
    <dgm:pt modelId="{9D05EE9E-98F0-314A-AA42-CAADA04EA1E9}" type="sibTrans" cxnId="{804946C8-B291-5D41-9A5A-8F4A20C4C3BE}">
      <dgm:prSet/>
      <dgm:spPr/>
      <dgm:t>
        <a:bodyPr/>
        <a:lstStyle/>
        <a:p>
          <a:endParaRPr lang="pt-BR"/>
        </a:p>
      </dgm:t>
    </dgm:pt>
    <dgm:pt modelId="{CC6553EB-7807-C645-8D18-7638115BF128}">
      <dgm:prSet phldrT="[Texto]" custT="1"/>
      <dgm:spPr/>
      <dgm:t>
        <a:bodyPr/>
        <a:lstStyle/>
        <a:p>
          <a:r>
            <a:rPr lang="pt-BR" sz="2400" dirty="0"/>
            <a:t>Reformulação do Painel das Unidades (</a:t>
          </a:r>
          <a:r>
            <a:rPr lang="pt-BR" sz="2400" dirty="0">
              <a:hlinkClick xmlns:r="http://schemas.openxmlformats.org/officeDocument/2006/relationships" r:id="rId2"/>
            </a:rPr>
            <a:t>acesse aqui</a:t>
          </a:r>
          <a:r>
            <a:rPr lang="pt-BR" sz="2400" dirty="0"/>
            <a:t>)</a:t>
          </a:r>
        </a:p>
      </dgm:t>
    </dgm:pt>
    <dgm:pt modelId="{EA635457-8DA7-814D-B70D-AFD5F41A8922}" type="parTrans" cxnId="{E84B289F-E21C-4943-8CCC-FF37C7B780B3}">
      <dgm:prSet/>
      <dgm:spPr/>
      <dgm:t>
        <a:bodyPr/>
        <a:lstStyle/>
        <a:p>
          <a:endParaRPr lang="pt-BR"/>
        </a:p>
      </dgm:t>
    </dgm:pt>
    <dgm:pt modelId="{F97AD6CA-479A-C64E-B990-5F19DDEB86F6}" type="sibTrans" cxnId="{E84B289F-E21C-4943-8CCC-FF37C7B780B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1240" custLinFactNeighborX="564" custLinFactNeighborY="-1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 custScaleX="129885" custScaleY="10628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0FCDAF21-F6DC-7D44-B221-8E7B918BC612}" srcId="{AC81A8C2-26AE-5346-B8E2-0F5DDB6BE42D}" destId="{2B857587-3A5F-7E46-A149-E9EBF5496024}" srcOrd="1" destOrd="0" parTransId="{0F96DB4B-A38B-8F40-B55E-51A81257577D}" sibTransId="{FF27FB6D-4693-0B46-9194-9D46590ADBC7}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BAF64151-779A-4246-9F2B-559B0235B8A3}" type="presOf" srcId="{49D3B494-7D5F-8741-B46B-A7A2ADD22AE9}" destId="{24B8DBFB-2DC1-E04B-B53C-B761158E4EEF}" srcOrd="0" destOrd="3" presId="urn:microsoft.com/office/officeart/2005/8/layout/vList5"/>
    <dgm:cxn modelId="{9BA93158-7F4F-364D-B1A8-2F88D498D4D8}" type="presOf" srcId="{2B857587-3A5F-7E46-A149-E9EBF5496024}" destId="{24B8DBFB-2DC1-E04B-B53C-B761158E4EEF}" srcOrd="0" destOrd="1" presId="urn:microsoft.com/office/officeart/2005/8/layout/vList5"/>
    <dgm:cxn modelId="{E84B289F-E21C-4943-8CCC-FF37C7B780B3}" srcId="{AC81A8C2-26AE-5346-B8E2-0F5DDB6BE42D}" destId="{CC6553EB-7807-C645-8D18-7638115BF128}" srcOrd="2" destOrd="0" parTransId="{EA635457-8DA7-814D-B70D-AFD5F41A8922}" sibTransId="{F97AD6CA-479A-C64E-B990-5F19DDEB86F6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804946C8-B291-5D41-9A5A-8F4A20C4C3BE}" srcId="{AC81A8C2-26AE-5346-B8E2-0F5DDB6BE42D}" destId="{49D3B494-7D5F-8741-B46B-A7A2ADD22AE9}" srcOrd="3" destOrd="0" parTransId="{441E500A-7C97-6E4B-BB16-600D9A338DA7}" sibTransId="{9D05EE9E-98F0-314A-AA42-CAADA04EA1E9}"/>
    <dgm:cxn modelId="{A88C99D0-B391-D446-8171-0851AD768A85}" type="presOf" srcId="{CC6553EB-7807-C645-8D18-7638115BF128}" destId="{24B8DBFB-2DC1-E04B-B53C-B761158E4EEF}" srcOrd="0" destOrd="2" presId="urn:microsoft.com/office/officeart/2005/8/layout/vList5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2024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Melhoria da Base PDE com a implementação de automações</a:t>
          </a:r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00D57E85-D66A-0149-A53B-2E863C2093FD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Redução “drástica” no tempo de atualização</a:t>
          </a:r>
        </a:p>
      </dgm:t>
    </dgm:pt>
    <dgm:pt modelId="{68F2F809-D49B-F14A-B48E-CC4E238AFCBB}" type="parTrans" cxnId="{067CF074-F309-5E45-8F89-68C503C0A847}">
      <dgm:prSet/>
      <dgm:spPr/>
      <dgm:t>
        <a:bodyPr/>
        <a:lstStyle/>
        <a:p>
          <a:endParaRPr lang="pt-BR"/>
        </a:p>
      </dgm:t>
    </dgm:pt>
    <dgm:pt modelId="{D18C757E-F008-1E48-B4E2-BB399892F9B2}" type="sibTrans" cxnId="{067CF074-F309-5E45-8F89-68C503C0A847}">
      <dgm:prSet/>
      <dgm:spPr/>
      <dgm:t>
        <a:bodyPr/>
        <a:lstStyle/>
        <a:p>
          <a:endParaRPr lang="pt-BR"/>
        </a:p>
      </dgm:t>
    </dgm:pt>
    <dgm:pt modelId="{666BFC31-31D6-8E4D-906C-7C9D6BA5D892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Reformulação do Painel de Execução Orçamentária (</a:t>
          </a:r>
          <a:r>
            <a:rPr lang="pt-BR" sz="2400" dirty="0">
              <a:hlinkClick xmlns:r="http://schemas.openxmlformats.org/officeDocument/2006/relationships" r:id="rId1"/>
            </a:rPr>
            <a:t>acesse aqui</a:t>
          </a:r>
          <a:r>
            <a:rPr lang="pt-BR" sz="2400" dirty="0"/>
            <a:t>)</a:t>
          </a:r>
        </a:p>
      </dgm:t>
    </dgm:pt>
    <dgm:pt modelId="{25BA1B60-6E53-1C4B-9E35-9098B200F19F}" type="parTrans" cxnId="{7B383C5B-A6B0-0044-A580-1C17BB1D4602}">
      <dgm:prSet/>
      <dgm:spPr/>
      <dgm:t>
        <a:bodyPr/>
        <a:lstStyle/>
        <a:p>
          <a:endParaRPr lang="pt-BR"/>
        </a:p>
      </dgm:t>
    </dgm:pt>
    <dgm:pt modelId="{21C965D4-83F0-1640-A211-F831DF4929C4}" type="sibTrans" cxnId="{7B383C5B-A6B0-0044-A580-1C17BB1D4602}">
      <dgm:prSet/>
      <dgm:spPr/>
      <dgm:t>
        <a:bodyPr/>
        <a:lstStyle/>
        <a:p>
          <a:endParaRPr lang="pt-BR"/>
        </a:p>
      </dgm:t>
    </dgm:pt>
    <dgm:pt modelId="{DA6EC99F-0516-4E42-8820-E27D8F09865A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400" dirty="0"/>
            <a:t>Painel de Indicadores da Matriz (</a:t>
          </a:r>
          <a:r>
            <a:rPr lang="pt-BR" sz="2400" dirty="0">
              <a:hlinkClick xmlns:r="http://schemas.openxmlformats.org/officeDocument/2006/relationships" r:id="rId2"/>
            </a:rPr>
            <a:t>acesse aqui</a:t>
          </a:r>
          <a:r>
            <a:rPr lang="pt-BR" sz="2400" dirty="0"/>
            <a:t>)</a:t>
          </a:r>
        </a:p>
      </dgm:t>
    </dgm:pt>
    <dgm:pt modelId="{EF0F62DE-B90A-9243-B025-2FF728C43A8D}" type="parTrans" cxnId="{69239023-0BFE-034F-9647-FF992F652903}">
      <dgm:prSet/>
      <dgm:spPr/>
      <dgm:t>
        <a:bodyPr/>
        <a:lstStyle/>
        <a:p>
          <a:endParaRPr lang="pt-BR"/>
        </a:p>
      </dgm:t>
    </dgm:pt>
    <dgm:pt modelId="{EA11F4C8-69CD-F44D-9999-EBBE6911C0D3}" type="sibTrans" cxnId="{69239023-0BFE-034F-9647-FF992F652903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1240" custLinFactNeighborX="564" custLinFactNeighborY="-1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 custScaleX="129885" custScaleY="10628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69239023-0BFE-034F-9647-FF992F652903}" srcId="{AC81A8C2-26AE-5346-B8E2-0F5DDB6BE42D}" destId="{DA6EC99F-0516-4E42-8820-E27D8F09865A}" srcOrd="3" destOrd="0" parTransId="{EF0F62DE-B90A-9243-B025-2FF728C43A8D}" sibTransId="{EA11F4C8-69CD-F44D-9999-EBBE6911C0D3}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7B383C5B-A6B0-0044-A580-1C17BB1D4602}" srcId="{AC81A8C2-26AE-5346-B8E2-0F5DDB6BE42D}" destId="{666BFC31-31D6-8E4D-906C-7C9D6BA5D892}" srcOrd="2" destOrd="0" parTransId="{25BA1B60-6E53-1C4B-9E35-9098B200F19F}" sibTransId="{21C965D4-83F0-1640-A211-F831DF4929C4}"/>
    <dgm:cxn modelId="{5FDAB35B-1A9C-5E45-AAF0-06A35A63E07E}" type="presOf" srcId="{DA6EC99F-0516-4E42-8820-E27D8F09865A}" destId="{24B8DBFB-2DC1-E04B-B53C-B761158E4EEF}" srcOrd="0" destOrd="3" presId="urn:microsoft.com/office/officeart/2005/8/layout/vList5"/>
    <dgm:cxn modelId="{067CF074-F309-5E45-8F89-68C503C0A847}" srcId="{AC81A8C2-26AE-5346-B8E2-0F5DDB6BE42D}" destId="{00D57E85-D66A-0149-A53B-2E863C2093FD}" srcOrd="1" destOrd="0" parTransId="{68F2F809-D49B-F14A-B48E-CC4E238AFCBB}" sibTransId="{D18C757E-F008-1E48-B4E2-BB399892F9B2}"/>
    <dgm:cxn modelId="{E0A24A9A-3334-9F46-823F-BBC1443FCC27}" type="presOf" srcId="{666BFC31-31D6-8E4D-906C-7C9D6BA5D892}" destId="{24B8DBFB-2DC1-E04B-B53C-B761158E4EEF}" srcOrd="0" destOrd="2" presId="urn:microsoft.com/office/officeart/2005/8/layout/vList5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F4237AE3-FD29-1648-B039-E6CCF1AE086E}" type="presOf" srcId="{00D57E85-D66A-0149-A53B-2E863C2093FD}" destId="{24B8DBFB-2DC1-E04B-B53C-B761158E4EEF}" srcOrd="0" destOrd="1" presId="urn:microsoft.com/office/officeart/2005/8/layout/vList5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BE2FC42-3037-894B-92DC-308F160B87C0}" type="doc">
      <dgm:prSet loTypeId="urn:microsoft.com/office/officeart/2005/8/layout/vList5" loCatId="process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pt-BR"/>
        </a:p>
      </dgm:t>
    </dgm:pt>
    <dgm:pt modelId="{AC81A8C2-26AE-5346-B8E2-0F5DDB6BE42D}">
      <dgm:prSet phldrT="[Texto]"/>
      <dgm:spPr/>
      <dgm:t>
        <a:bodyPr/>
        <a:lstStyle/>
        <a:p>
          <a:r>
            <a:rPr lang="pt-BR" dirty="0"/>
            <a:t>RESULTADO</a:t>
          </a:r>
        </a:p>
      </dgm:t>
    </dgm:pt>
    <dgm:pt modelId="{09D45689-36B3-2C4E-91E4-602B6FDB8DBB}" type="parTrans" cxnId="{F5E84BB5-E668-284D-B155-85B28F41B6C1}">
      <dgm:prSet/>
      <dgm:spPr/>
      <dgm:t>
        <a:bodyPr/>
        <a:lstStyle/>
        <a:p>
          <a:endParaRPr lang="pt-BR"/>
        </a:p>
      </dgm:t>
    </dgm:pt>
    <dgm:pt modelId="{EA21AA2A-F0AF-EB4F-9C1D-27D5A04FD092}" type="sibTrans" cxnId="{F5E84BB5-E668-284D-B155-85B28F41B6C1}">
      <dgm:prSet/>
      <dgm:spPr/>
      <dgm:t>
        <a:bodyPr/>
        <a:lstStyle/>
        <a:p>
          <a:endParaRPr lang="pt-BR"/>
        </a:p>
      </dgm:t>
    </dgm:pt>
    <dgm:pt modelId="{268DC3C4-01CC-1E45-87B8-0288023944D5}">
      <dgm:prSet phldrT="[Texto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pt-BR" sz="3200" b="1" dirty="0"/>
            <a:t>- 4º LUGAR  - PROJETO INOVAÇÃO MEC</a:t>
          </a:r>
          <a:endParaRPr lang="pt-BR" sz="3200" dirty="0"/>
        </a:p>
      </dgm:t>
    </dgm:pt>
    <dgm:pt modelId="{BA8170F8-68C1-F64B-90C4-95AF74A6EDEC}" type="parTrans" cxnId="{AA87103B-A7E1-FD48-AC7F-833DC928FD63}">
      <dgm:prSet/>
      <dgm:spPr/>
      <dgm:t>
        <a:bodyPr/>
        <a:lstStyle/>
        <a:p>
          <a:endParaRPr lang="pt-BR"/>
        </a:p>
      </dgm:t>
    </dgm:pt>
    <dgm:pt modelId="{C4E5E432-3123-6A42-88E3-4CB50E45C861}" type="sibTrans" cxnId="{AA87103B-A7E1-FD48-AC7F-833DC928FD63}">
      <dgm:prSet/>
      <dgm:spPr/>
      <dgm:t>
        <a:bodyPr/>
        <a:lstStyle/>
        <a:p>
          <a:endParaRPr lang="pt-BR"/>
        </a:p>
      </dgm:t>
    </dgm:pt>
    <dgm:pt modelId="{B976DC78-7532-834F-BDBF-3B5A00D15FAC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pt-BR" sz="2400" b="1" dirty="0"/>
            <a:t>CATEGORIA: Controles Internos</a:t>
          </a:r>
        </a:p>
      </dgm:t>
    </dgm:pt>
    <dgm:pt modelId="{A0EE6244-84DA-5549-91D3-E210E3201829}" type="parTrans" cxnId="{3B19C2F7-4F51-9C46-BC6C-056586D3FEEC}">
      <dgm:prSet/>
      <dgm:spPr/>
      <dgm:t>
        <a:bodyPr/>
        <a:lstStyle/>
        <a:p>
          <a:endParaRPr lang="pt-BR"/>
        </a:p>
      </dgm:t>
    </dgm:pt>
    <dgm:pt modelId="{AD3E3244-CAF0-2743-96FC-B26C83E6C140}" type="sibTrans" cxnId="{3B19C2F7-4F51-9C46-BC6C-056586D3FEEC}">
      <dgm:prSet/>
      <dgm:spPr/>
      <dgm:t>
        <a:bodyPr/>
        <a:lstStyle/>
        <a:p>
          <a:endParaRPr lang="pt-BR"/>
        </a:p>
      </dgm:t>
    </dgm:pt>
    <dgm:pt modelId="{2C18B5FF-8AE9-024B-8BE2-4BA7716C4B1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pt-BR" sz="2400" b="1" dirty="0"/>
            <a:t>- OUTROS RECONHECIMENTOS EM EVENTOS E POR OUTROS ÓRGÃOS FEDERAIS</a:t>
          </a:r>
        </a:p>
      </dgm:t>
    </dgm:pt>
    <dgm:pt modelId="{3633A862-5AF2-D845-88E5-D8926282D0BC}" type="parTrans" cxnId="{D71AB97F-D8BE-A94D-86FD-AAEAEC28B12E}">
      <dgm:prSet/>
      <dgm:spPr/>
      <dgm:t>
        <a:bodyPr/>
        <a:lstStyle/>
        <a:p>
          <a:endParaRPr lang="pt-BR"/>
        </a:p>
      </dgm:t>
    </dgm:pt>
    <dgm:pt modelId="{E28669AF-C361-1949-9A2A-A62C11AA7AFC}" type="sibTrans" cxnId="{D71AB97F-D8BE-A94D-86FD-AAEAEC28B12E}">
      <dgm:prSet/>
      <dgm:spPr/>
      <dgm:t>
        <a:bodyPr/>
        <a:lstStyle/>
        <a:p>
          <a:endParaRPr lang="pt-BR"/>
        </a:p>
      </dgm:t>
    </dgm:pt>
    <dgm:pt modelId="{7E99E752-917E-B94E-9EC0-03706E9A8D9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pt-BR" sz="2400" b="1" dirty="0"/>
        </a:p>
      </dgm:t>
    </dgm:pt>
    <dgm:pt modelId="{828175BD-B5E1-5F48-8EF9-371F6B24D02C}" type="parTrans" cxnId="{B0E78431-9B35-4543-8891-A0CED46F96A0}">
      <dgm:prSet/>
      <dgm:spPr/>
      <dgm:t>
        <a:bodyPr/>
        <a:lstStyle/>
        <a:p>
          <a:endParaRPr lang="pt-BR"/>
        </a:p>
      </dgm:t>
    </dgm:pt>
    <dgm:pt modelId="{BD5BA91A-5BF4-614E-A914-93C14E9CF414}" type="sibTrans" cxnId="{B0E78431-9B35-4543-8891-A0CED46F96A0}">
      <dgm:prSet/>
      <dgm:spPr/>
      <dgm:t>
        <a:bodyPr/>
        <a:lstStyle/>
        <a:p>
          <a:endParaRPr lang="pt-BR"/>
        </a:p>
      </dgm:t>
    </dgm:pt>
    <dgm:pt modelId="{1C0CAD5D-46C0-EA49-923A-7850FC6933F2}" type="pres">
      <dgm:prSet presAssocID="{FBE2FC42-3037-894B-92DC-308F160B87C0}" presName="Name0" presStyleCnt="0">
        <dgm:presLayoutVars>
          <dgm:dir/>
          <dgm:animLvl val="lvl"/>
          <dgm:resizeHandles val="exact"/>
        </dgm:presLayoutVars>
      </dgm:prSet>
      <dgm:spPr/>
    </dgm:pt>
    <dgm:pt modelId="{925DBAB1-8688-B141-8557-D32B04281681}" type="pres">
      <dgm:prSet presAssocID="{AC81A8C2-26AE-5346-B8E2-0F5DDB6BE42D}" presName="linNode" presStyleCnt="0"/>
      <dgm:spPr/>
    </dgm:pt>
    <dgm:pt modelId="{E1480603-968C-EF4C-A06E-9ED794BA6315}" type="pres">
      <dgm:prSet presAssocID="{AC81A8C2-26AE-5346-B8E2-0F5DDB6BE42D}" presName="parentText" presStyleLbl="node1" presStyleIdx="0" presStyleCnt="1" custScaleX="51240" custLinFactNeighborX="564" custLinFactNeighborY="-10">
        <dgm:presLayoutVars>
          <dgm:chMax val="1"/>
          <dgm:bulletEnabled val="1"/>
        </dgm:presLayoutVars>
      </dgm:prSet>
      <dgm:spPr/>
    </dgm:pt>
    <dgm:pt modelId="{24B8DBFB-2DC1-E04B-B53C-B761158E4EEF}" type="pres">
      <dgm:prSet presAssocID="{AC81A8C2-26AE-5346-B8E2-0F5DDB6BE42D}" presName="descendantText" presStyleLbl="alignAccFollowNode1" presStyleIdx="0" presStyleCnt="1" custScaleX="129885" custScaleY="106281">
        <dgm:presLayoutVars>
          <dgm:bulletEnabled val="1"/>
        </dgm:presLayoutVars>
      </dgm:prSet>
      <dgm:spPr/>
    </dgm:pt>
  </dgm:ptLst>
  <dgm:cxnLst>
    <dgm:cxn modelId="{523E5E0B-90AA-8B4A-BF5D-79ED4D543BD9}" type="presOf" srcId="{FBE2FC42-3037-894B-92DC-308F160B87C0}" destId="{1C0CAD5D-46C0-EA49-923A-7850FC6933F2}" srcOrd="0" destOrd="0" presId="urn:microsoft.com/office/officeart/2005/8/layout/vList5"/>
    <dgm:cxn modelId="{B0E78431-9B35-4543-8891-A0CED46F96A0}" srcId="{AC81A8C2-26AE-5346-B8E2-0F5DDB6BE42D}" destId="{7E99E752-917E-B94E-9EC0-03706E9A8D94}" srcOrd="2" destOrd="0" parTransId="{828175BD-B5E1-5F48-8EF9-371F6B24D02C}" sibTransId="{BD5BA91A-5BF4-614E-A914-93C14E9CF414}"/>
    <dgm:cxn modelId="{B2182C3A-7E13-CE47-90E9-902904875989}" type="presOf" srcId="{268DC3C4-01CC-1E45-87B8-0288023944D5}" destId="{24B8DBFB-2DC1-E04B-B53C-B761158E4EEF}" srcOrd="0" destOrd="0" presId="urn:microsoft.com/office/officeart/2005/8/layout/vList5"/>
    <dgm:cxn modelId="{AA87103B-A7E1-FD48-AC7F-833DC928FD63}" srcId="{AC81A8C2-26AE-5346-B8E2-0F5DDB6BE42D}" destId="{268DC3C4-01CC-1E45-87B8-0288023944D5}" srcOrd="0" destOrd="0" parTransId="{BA8170F8-68C1-F64B-90C4-95AF74A6EDEC}" sibTransId="{C4E5E432-3123-6A42-88E3-4CB50E45C861}"/>
    <dgm:cxn modelId="{AB5C213B-0C52-C641-BEF3-BE8E3266A29C}" type="presOf" srcId="{2C18B5FF-8AE9-024B-8BE2-4BA7716C4B15}" destId="{24B8DBFB-2DC1-E04B-B53C-B761158E4EEF}" srcOrd="0" destOrd="3" presId="urn:microsoft.com/office/officeart/2005/8/layout/vList5"/>
    <dgm:cxn modelId="{C31E4259-BB3A-D84F-8D9E-C78B684A6BDB}" type="presOf" srcId="{B976DC78-7532-834F-BDBF-3B5A00D15FAC}" destId="{24B8DBFB-2DC1-E04B-B53C-B761158E4EEF}" srcOrd="0" destOrd="1" presId="urn:microsoft.com/office/officeart/2005/8/layout/vList5"/>
    <dgm:cxn modelId="{D71AB97F-D8BE-A94D-86FD-AAEAEC28B12E}" srcId="{AC81A8C2-26AE-5346-B8E2-0F5DDB6BE42D}" destId="{2C18B5FF-8AE9-024B-8BE2-4BA7716C4B15}" srcOrd="3" destOrd="0" parTransId="{3633A862-5AF2-D845-88E5-D8926282D0BC}" sibTransId="{E28669AF-C361-1949-9A2A-A62C11AA7AFC}"/>
    <dgm:cxn modelId="{F5E84BB5-E668-284D-B155-85B28F41B6C1}" srcId="{FBE2FC42-3037-894B-92DC-308F160B87C0}" destId="{AC81A8C2-26AE-5346-B8E2-0F5DDB6BE42D}" srcOrd="0" destOrd="0" parTransId="{09D45689-36B3-2C4E-91E4-602B6FDB8DBB}" sibTransId="{EA21AA2A-F0AF-EB4F-9C1D-27D5A04FD092}"/>
    <dgm:cxn modelId="{3B19C2F7-4F51-9C46-BC6C-056586D3FEEC}" srcId="{AC81A8C2-26AE-5346-B8E2-0F5DDB6BE42D}" destId="{B976DC78-7532-834F-BDBF-3B5A00D15FAC}" srcOrd="1" destOrd="0" parTransId="{A0EE6244-84DA-5549-91D3-E210E3201829}" sibTransId="{AD3E3244-CAF0-2743-96FC-B26C83E6C140}"/>
    <dgm:cxn modelId="{E9A628F9-E9C4-744E-940F-2416117473FA}" type="presOf" srcId="{7E99E752-917E-B94E-9EC0-03706E9A8D94}" destId="{24B8DBFB-2DC1-E04B-B53C-B761158E4EEF}" srcOrd="0" destOrd="2" presId="urn:microsoft.com/office/officeart/2005/8/layout/vList5"/>
    <dgm:cxn modelId="{84C546FF-5CEB-7140-A2C6-5D12F619EC5D}" type="presOf" srcId="{AC81A8C2-26AE-5346-B8E2-0F5DDB6BE42D}" destId="{E1480603-968C-EF4C-A06E-9ED794BA6315}" srcOrd="0" destOrd="0" presId="urn:microsoft.com/office/officeart/2005/8/layout/vList5"/>
    <dgm:cxn modelId="{1E637554-D6C8-824F-BF9F-6494199C8F9E}" type="presParOf" srcId="{1C0CAD5D-46C0-EA49-923A-7850FC6933F2}" destId="{925DBAB1-8688-B141-8557-D32B04281681}" srcOrd="0" destOrd="0" presId="urn:microsoft.com/office/officeart/2005/8/layout/vList5"/>
    <dgm:cxn modelId="{BF49281B-9EE6-E548-A2C0-F2A36EB40757}" type="presParOf" srcId="{925DBAB1-8688-B141-8557-D32B04281681}" destId="{E1480603-968C-EF4C-A06E-9ED794BA6315}" srcOrd="0" destOrd="0" presId="urn:microsoft.com/office/officeart/2005/8/layout/vList5"/>
    <dgm:cxn modelId="{1B686183-EEAB-B945-A8A9-29367141A545}" type="presParOf" srcId="{925DBAB1-8688-B141-8557-D32B04281681}" destId="{24B8DBFB-2DC1-E04B-B53C-B761158E4E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8452969" y="-4258536"/>
          <a:ext cx="838032" cy="9564613"/>
        </a:xfrm>
        <a:prstGeom prst="round2SameRect">
          <a:avLst/>
        </a:prstGeom>
        <a:solidFill>
          <a:srgbClr val="FBD3BD"/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300" kern="1200"/>
            <a:t>Relatórios emitidos semanalmente e enviados por e-mail individualmente para cada unidade.</a:t>
          </a:r>
          <a:endParaRPr lang="pt-BR" sz="2300" kern="1200" dirty="0"/>
        </a:p>
      </dsp:txBody>
      <dsp:txXfrm rot="-5400000">
        <a:off x="4089679" y="145663"/>
        <a:ext cx="9523704" cy="756214"/>
      </dsp:txXfrm>
    </dsp:sp>
    <dsp:sp modelId="{E1480603-968C-EF4C-A06E-9ED794BA6315}">
      <dsp:nvSpPr>
        <dsp:cNvPr id="0" name=""/>
        <dsp:cNvSpPr/>
      </dsp:nvSpPr>
      <dsp:spPr>
        <a:xfrm>
          <a:off x="1290415" y="0"/>
          <a:ext cx="2799263" cy="104754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300" kern="1200" dirty="0"/>
            <a:t>2019</a:t>
          </a:r>
        </a:p>
      </dsp:txBody>
      <dsp:txXfrm>
        <a:off x="1341552" y="51137"/>
        <a:ext cx="2696989" cy="9452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8523287" y="-4280916"/>
          <a:ext cx="914400" cy="970483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700" kern="1200" dirty="0"/>
            <a:t>Primeira versão do Painel de Execução Orçamentária (</a:t>
          </a:r>
          <a:r>
            <a:rPr lang="pt-BR" sz="2700" kern="1200" dirty="0">
              <a:hlinkClick xmlns:r="http://schemas.openxmlformats.org/officeDocument/2006/relationships" r:id="rId1"/>
            </a:rPr>
            <a:t>acesse aqui</a:t>
          </a:r>
          <a:r>
            <a:rPr lang="pt-BR" sz="2700" kern="1200" dirty="0"/>
            <a:t>)</a:t>
          </a:r>
        </a:p>
      </dsp:txBody>
      <dsp:txXfrm rot="-5400000">
        <a:off x="4128072" y="158936"/>
        <a:ext cx="9660195" cy="825126"/>
      </dsp:txXfrm>
    </dsp:sp>
    <dsp:sp modelId="{E1480603-968C-EF4C-A06E-9ED794BA6315}">
      <dsp:nvSpPr>
        <dsp:cNvPr id="0" name=""/>
        <dsp:cNvSpPr/>
      </dsp:nvSpPr>
      <dsp:spPr>
        <a:xfrm>
          <a:off x="1385146" y="0"/>
          <a:ext cx="2797175" cy="114300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800" kern="1200" dirty="0"/>
            <a:t>2019</a:t>
          </a:r>
        </a:p>
      </dsp:txBody>
      <dsp:txXfrm>
        <a:off x="1440943" y="55797"/>
        <a:ext cx="2685581" cy="10314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D9990-1091-374E-8E76-FA7CF7EFE9F6}">
      <dsp:nvSpPr>
        <dsp:cNvPr id="0" name=""/>
        <dsp:cNvSpPr/>
      </dsp:nvSpPr>
      <dsp:spPr>
        <a:xfrm>
          <a:off x="0" y="503678"/>
          <a:ext cx="15188548" cy="4197375"/>
        </a:xfrm>
        <a:prstGeom prst="rect">
          <a:avLst/>
        </a:prstGeom>
        <a:solidFill>
          <a:srgbClr val="FBD3BD">
            <a:alpha val="90000"/>
          </a:srgbClr>
        </a:solidFill>
        <a:ln w="9525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8800" tIns="1353820" rIns="1178800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800" kern="1200" dirty="0"/>
            <a:t>Criação da UGR de Apoio Estudantil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B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800" kern="1200" dirty="0"/>
            <a:t>Classificação de documentos do Siafi de acordo com o PGO (primeira experiência) </a:t>
          </a:r>
          <a:r>
            <a:rPr lang="pt-BR" sz="2800" kern="1200" dirty="0">
              <a:sym typeface="Wingdings" pitchFamily="2" charset="2"/>
            </a:rPr>
            <a:t></a:t>
          </a:r>
          <a:r>
            <a:rPr lang="pt-BR" sz="2800" kern="1200" dirty="0"/>
            <a:t> Contratos e Apoio Estudantil</a:t>
          </a:r>
          <a:r>
            <a:rPr lang="pt-BR" sz="2800" kern="1200" dirty="0">
              <a:sym typeface="Wingdings" pitchFamily="2" charset="2"/>
            </a:rPr>
            <a:t></a:t>
          </a:r>
          <a:r>
            <a:rPr lang="pt-BR" sz="2800" kern="1200" dirty="0"/>
            <a:t> bases auxiliares </a:t>
          </a:r>
          <a:r>
            <a:rPr lang="pt-BR" sz="2800" kern="1200" dirty="0">
              <a:sym typeface="Wingdings" pitchFamily="2" charset="2"/>
            </a:rPr>
            <a:t></a:t>
          </a:r>
          <a:r>
            <a:rPr lang="pt-BR" sz="2800" kern="1200" dirty="0"/>
            <a:t> utilizado apenas internamente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B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800" kern="1200" dirty="0"/>
            <a:t>Conferência PGO versus Execução </a:t>
          </a:r>
          <a:r>
            <a:rPr lang="pt-BR" sz="2800" kern="1200" dirty="0">
              <a:sym typeface="Wingdings" pitchFamily="2" charset="2"/>
            </a:rPr>
            <a:t></a:t>
          </a:r>
          <a:r>
            <a:rPr lang="pt-BR" sz="2800" kern="1200" dirty="0"/>
            <a:t> 100% manual</a:t>
          </a:r>
        </a:p>
      </dsp:txBody>
      <dsp:txXfrm>
        <a:off x="0" y="503678"/>
        <a:ext cx="15188548" cy="4197375"/>
      </dsp:txXfrm>
    </dsp:sp>
    <dsp:sp modelId="{FD1F23CB-DC66-E646-BC19-839D5B757F55}">
      <dsp:nvSpPr>
        <dsp:cNvPr id="0" name=""/>
        <dsp:cNvSpPr/>
      </dsp:nvSpPr>
      <dsp:spPr>
        <a:xfrm>
          <a:off x="759427" y="52799"/>
          <a:ext cx="2797168" cy="141027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1864" tIns="0" rIns="401864" bIns="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800" kern="1200" dirty="0"/>
            <a:t>2020</a:t>
          </a:r>
        </a:p>
      </dsp:txBody>
      <dsp:txXfrm>
        <a:off x="828271" y="121643"/>
        <a:ext cx="2659480" cy="12725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8523287" y="-4280916"/>
          <a:ext cx="914400" cy="970483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600" kern="1200" dirty="0"/>
            <a:t>Segunda versão do Painel de Execução Orçamentária (sem restos a pagar por Classificação PGO) (</a:t>
          </a:r>
          <a:r>
            <a:rPr lang="pt-BR" sz="2600" kern="1200" dirty="0">
              <a:hlinkClick xmlns:r="http://schemas.openxmlformats.org/officeDocument/2006/relationships" r:id="rId1"/>
            </a:rPr>
            <a:t>acesse aqui</a:t>
          </a:r>
          <a:r>
            <a:rPr lang="pt-BR" sz="2600" kern="1200" dirty="0"/>
            <a:t>)</a:t>
          </a:r>
        </a:p>
      </dsp:txBody>
      <dsp:txXfrm rot="-5400000">
        <a:off x="4128072" y="158936"/>
        <a:ext cx="9660195" cy="825126"/>
      </dsp:txXfrm>
    </dsp:sp>
    <dsp:sp modelId="{E1480603-968C-EF4C-A06E-9ED794BA6315}">
      <dsp:nvSpPr>
        <dsp:cNvPr id="0" name=""/>
        <dsp:cNvSpPr/>
      </dsp:nvSpPr>
      <dsp:spPr>
        <a:xfrm>
          <a:off x="1385631" y="0"/>
          <a:ext cx="2797175" cy="114300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800" kern="1200" dirty="0"/>
            <a:t>2020</a:t>
          </a:r>
        </a:p>
      </dsp:txBody>
      <dsp:txXfrm>
        <a:off x="1441428" y="55797"/>
        <a:ext cx="2685581" cy="10314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8960687" y="-4280916"/>
          <a:ext cx="914400" cy="970483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600" kern="1200" dirty="0"/>
            <a:t>Terceira versão do Painel de Execução Orçamentária </a:t>
          </a:r>
          <a:r>
            <a:rPr lang="pt-BR" sz="2600" kern="1200" dirty="0">
              <a:sym typeface="Wingdings" pitchFamily="2" charset="2"/>
            </a:rPr>
            <a:t> </a:t>
          </a:r>
          <a:r>
            <a:rPr lang="pt-BR" sz="2600" kern="1200" dirty="0"/>
            <a:t>restos a pagar por aba / Editais de Apoio (</a:t>
          </a:r>
          <a:r>
            <a:rPr lang="pt-BR" sz="2600" kern="1200" dirty="0">
              <a:hlinkClick xmlns:r="http://schemas.openxmlformats.org/officeDocument/2006/relationships" r:id="rId1"/>
            </a:rPr>
            <a:t>acesse aqui</a:t>
          </a:r>
          <a:r>
            <a:rPr lang="pt-BR" sz="2600" kern="1200" dirty="0"/>
            <a:t>)</a:t>
          </a:r>
        </a:p>
      </dsp:txBody>
      <dsp:txXfrm rot="-5400000">
        <a:off x="4565472" y="158936"/>
        <a:ext cx="9660195" cy="825126"/>
      </dsp:txXfrm>
    </dsp:sp>
    <dsp:sp modelId="{E1480603-968C-EF4C-A06E-9ED794BA6315}">
      <dsp:nvSpPr>
        <dsp:cNvPr id="0" name=""/>
        <dsp:cNvSpPr/>
      </dsp:nvSpPr>
      <dsp:spPr>
        <a:xfrm>
          <a:off x="948231" y="0"/>
          <a:ext cx="3671974" cy="114300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100" kern="1200" dirty="0"/>
            <a:t>2021 - 2024</a:t>
          </a:r>
        </a:p>
      </dsp:txBody>
      <dsp:txXfrm>
        <a:off x="1004028" y="55797"/>
        <a:ext cx="3560380" cy="10314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CE0B3-432F-5C4D-AF19-6E2A37F99737}">
      <dsp:nvSpPr>
        <dsp:cNvPr id="0" name=""/>
        <dsp:cNvSpPr/>
      </dsp:nvSpPr>
      <dsp:spPr>
        <a:xfrm rot="5400000">
          <a:off x="8226003" y="-4982816"/>
          <a:ext cx="1533743" cy="11884686"/>
        </a:xfrm>
        <a:prstGeom prst="round2SameRect">
          <a:avLst/>
        </a:prstGeom>
        <a:solidFill>
          <a:srgbClr val="FBD3BD">
            <a:alpha val="90000"/>
          </a:srgb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800" kern="1200" dirty="0"/>
            <a:t>Painel das Unidades (</a:t>
          </a:r>
          <a:r>
            <a:rPr lang="pt-BR" sz="2800" kern="1200" dirty="0">
              <a:hlinkClick xmlns:r="http://schemas.openxmlformats.org/officeDocument/2006/relationships" r:id="rId1"/>
            </a:rPr>
            <a:t>acesse aqui</a:t>
          </a:r>
          <a:r>
            <a:rPr lang="pt-BR" sz="2800" kern="1200" dirty="0"/>
            <a:t>)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800" kern="1200"/>
            <a:t>Capacitação e aperfeiçoamento na utilização das bases de dados</a:t>
          </a:r>
          <a:endParaRPr lang="pt-BR" sz="2800" kern="1200" dirty="0"/>
        </a:p>
      </dsp:txBody>
      <dsp:txXfrm rot="-5400000">
        <a:off x="3050532" y="267526"/>
        <a:ext cx="11809815" cy="1384001"/>
      </dsp:txXfrm>
    </dsp:sp>
    <dsp:sp modelId="{1D99362C-4658-6345-BA47-EF4F4588765F}">
      <dsp:nvSpPr>
        <dsp:cNvPr id="0" name=""/>
        <dsp:cNvSpPr/>
      </dsp:nvSpPr>
      <dsp:spPr>
        <a:xfrm>
          <a:off x="253329" y="937"/>
          <a:ext cx="2797201" cy="1917178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800" kern="1200" dirty="0"/>
            <a:t>2022</a:t>
          </a:r>
        </a:p>
      </dsp:txBody>
      <dsp:txXfrm>
        <a:off x="346918" y="94526"/>
        <a:ext cx="2610023" cy="173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7147587" y="-4295728"/>
          <a:ext cx="2705357" cy="1177330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Primeiro Painel Gerencial </a:t>
          </a:r>
          <a:r>
            <a:rPr lang="pt-BR" sz="2400" kern="1200" dirty="0">
              <a:sym typeface="Wingdings" pitchFamily="2" charset="2"/>
            </a:rPr>
            <a:t> integração total com o PGO</a:t>
          </a:r>
          <a:r>
            <a:rPr lang="pt-BR" sz="2400" kern="1200" dirty="0"/>
            <a:t> (base PDE) (</a:t>
          </a:r>
          <a:r>
            <a:rPr lang="pt-BR" sz="2400" kern="1200" dirty="0">
              <a:hlinkClick xmlns:r="http://schemas.openxmlformats.org/officeDocument/2006/relationships" r:id="rId1"/>
            </a:rPr>
            <a:t>acesse aqui</a:t>
          </a:r>
          <a:r>
            <a:rPr lang="pt-BR" sz="2400" kern="1200" dirty="0"/>
            <a:t>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400" kern="1200" dirty="0"/>
            <a:t>Criação da Base PDE (Planejamento, detalhamentos e execução) </a:t>
          </a:r>
          <a:r>
            <a:rPr lang="pt-BR" sz="2400" kern="1200" dirty="0">
              <a:sym typeface="Wingdings" pitchFamily="2" charset="2"/>
            </a:rPr>
            <a:t> 27.134 linhas de documentos do Siafi classificados manualmente de acordo com o PGO</a:t>
          </a:r>
          <a:endParaRPr lang="pt-BR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400" kern="1200" dirty="0"/>
            <a:t>Reformulação do Painel das Unidades (</a:t>
          </a:r>
          <a:r>
            <a:rPr lang="pt-BR" sz="2400" kern="1200" dirty="0">
              <a:hlinkClick xmlns:r="http://schemas.openxmlformats.org/officeDocument/2006/relationships" r:id="rId2"/>
            </a:rPr>
            <a:t>acesse aqui</a:t>
          </a:r>
          <a:r>
            <a:rPr lang="pt-BR" sz="2400" kern="1200" dirty="0"/>
            <a:t>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Início da reformulação do Novo Painel</a:t>
          </a:r>
        </a:p>
      </dsp:txBody>
      <dsp:txXfrm rot="-5400000">
        <a:off x="2613615" y="370309"/>
        <a:ext cx="11641237" cy="2441227"/>
      </dsp:txXfrm>
    </dsp:sp>
    <dsp:sp modelId="{E1480603-968C-EF4C-A06E-9ED794BA6315}">
      <dsp:nvSpPr>
        <dsp:cNvPr id="0" name=""/>
        <dsp:cNvSpPr/>
      </dsp:nvSpPr>
      <dsp:spPr>
        <a:xfrm>
          <a:off x="52150" y="0"/>
          <a:ext cx="2612588" cy="318184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kern="1200" dirty="0"/>
            <a:t>2023</a:t>
          </a:r>
        </a:p>
      </dsp:txBody>
      <dsp:txXfrm>
        <a:off x="179686" y="127536"/>
        <a:ext cx="2357516" cy="29267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7317299" y="-4495331"/>
          <a:ext cx="2365933" cy="1177330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Melhoria da Base PDE com a implementação de automações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Redução “drástica” no tempo de atualização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Reformulação do Painel de Execução Orçamentária (</a:t>
          </a:r>
          <a:r>
            <a:rPr lang="pt-BR" sz="2400" kern="1200" dirty="0">
              <a:hlinkClick xmlns:r="http://schemas.openxmlformats.org/officeDocument/2006/relationships" r:id="rId1"/>
            </a:rPr>
            <a:t>acesse aqui</a:t>
          </a:r>
          <a:r>
            <a:rPr lang="pt-BR" sz="2400" kern="1200" dirty="0"/>
            <a:t>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t-BR" sz="2400" kern="1200" dirty="0"/>
            <a:t>Painel de Indicadores da Matriz (</a:t>
          </a:r>
          <a:r>
            <a:rPr lang="pt-BR" sz="2400" kern="1200" dirty="0">
              <a:hlinkClick xmlns:r="http://schemas.openxmlformats.org/officeDocument/2006/relationships" r:id="rId2"/>
            </a:rPr>
            <a:t>acesse aqui</a:t>
          </a:r>
          <a:r>
            <a:rPr lang="pt-BR" sz="2400" kern="1200" dirty="0"/>
            <a:t>)</a:t>
          </a:r>
        </a:p>
      </dsp:txBody>
      <dsp:txXfrm rot="-5400000">
        <a:off x="2613615" y="323848"/>
        <a:ext cx="11657807" cy="2134943"/>
      </dsp:txXfrm>
    </dsp:sp>
    <dsp:sp modelId="{E1480603-968C-EF4C-A06E-9ED794BA6315}">
      <dsp:nvSpPr>
        <dsp:cNvPr id="0" name=""/>
        <dsp:cNvSpPr/>
      </dsp:nvSpPr>
      <dsp:spPr>
        <a:xfrm>
          <a:off x="52150" y="0"/>
          <a:ext cx="2612588" cy="278263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kern="1200" dirty="0"/>
            <a:t>2024</a:t>
          </a:r>
        </a:p>
      </dsp:txBody>
      <dsp:txXfrm>
        <a:off x="179686" y="127536"/>
        <a:ext cx="2357516" cy="252756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DBFB-2DC1-E04B-B53C-B761158E4EEF}">
      <dsp:nvSpPr>
        <dsp:cNvPr id="0" name=""/>
        <dsp:cNvSpPr/>
      </dsp:nvSpPr>
      <dsp:spPr>
        <a:xfrm rot="5400000">
          <a:off x="7317299" y="-4495331"/>
          <a:ext cx="2365933" cy="11773302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pt-BR" sz="3200" b="1" kern="1200" dirty="0"/>
            <a:t>- 4º LUGAR  - PROJETO INOVAÇÃO MEC</a:t>
          </a:r>
          <a:endParaRPr lang="pt-BR" sz="3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pt-BR" sz="2400" b="1" kern="1200" dirty="0"/>
            <a:t>CATEGORIA: Controles Internos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pt-BR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pt-BR" sz="2400" b="1" kern="1200" dirty="0"/>
            <a:t>- OUTROS RECONHECIMENTOS EM EVENTOS E POR OUTROS ÓRGÃOS FEDERAIS</a:t>
          </a:r>
        </a:p>
      </dsp:txBody>
      <dsp:txXfrm rot="-5400000">
        <a:off x="2613615" y="323848"/>
        <a:ext cx="11657807" cy="2134943"/>
      </dsp:txXfrm>
    </dsp:sp>
    <dsp:sp modelId="{E1480603-968C-EF4C-A06E-9ED794BA6315}">
      <dsp:nvSpPr>
        <dsp:cNvPr id="0" name=""/>
        <dsp:cNvSpPr/>
      </dsp:nvSpPr>
      <dsp:spPr>
        <a:xfrm>
          <a:off x="52150" y="0"/>
          <a:ext cx="2612588" cy="278263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400" kern="1200" dirty="0"/>
            <a:t>RESULTADO</a:t>
          </a:r>
        </a:p>
      </dsp:txBody>
      <dsp:txXfrm>
        <a:off x="179686" y="127536"/>
        <a:ext cx="2357516" cy="2527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912F5-CA3E-4DAF-ADC5-BC3BC8146AC7}" type="datetimeFigureOut">
              <a:rPr lang="pt-BR" smtClean="0"/>
              <a:t>23/01/2025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A0501-CFF0-46F5-881F-D2D21C4FA1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1255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3.jpeg"/><Relationship Id="rId7" Type="http://schemas.openxmlformats.org/officeDocument/2006/relationships/diagramData" Target="../diagrams/data4.xml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5.svg"/><Relationship Id="rId11" Type="http://schemas.microsoft.com/office/2007/relationships/diagramDrawing" Target="../diagrams/drawing4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4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3.jpeg"/><Relationship Id="rId7" Type="http://schemas.openxmlformats.org/officeDocument/2006/relationships/diagramData" Target="../diagrams/data5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svg"/><Relationship Id="rId11" Type="http://schemas.microsoft.com/office/2007/relationships/diagramDrawing" Target="../diagrams/drawing5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3.jpeg"/><Relationship Id="rId7" Type="http://schemas.openxmlformats.org/officeDocument/2006/relationships/diagramData" Target="../diagrams/data6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5.svg"/><Relationship Id="rId11" Type="http://schemas.microsoft.com/office/2007/relationships/diagramDrawing" Target="../diagrams/drawing6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6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diagramData" Target="../diagrams/data7.xml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5.svg"/><Relationship Id="rId11" Type="http://schemas.microsoft.com/office/2007/relationships/diagramDrawing" Target="../diagrams/drawing7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7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image" Target="../media/image14.png"/><Relationship Id="rId3" Type="http://schemas.openxmlformats.org/officeDocument/2006/relationships/image" Target="../media/image3.jpeg"/><Relationship Id="rId7" Type="http://schemas.openxmlformats.org/officeDocument/2006/relationships/diagramData" Target="../diagrams/data8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5.svg"/><Relationship Id="rId11" Type="http://schemas.microsoft.com/office/2007/relationships/diagramDrawing" Target="../diagrams/drawing8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8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image" Target="../media/image3.jpeg"/><Relationship Id="rId7" Type="http://schemas.openxmlformats.org/officeDocument/2006/relationships/diagramData" Target="../diagrams/data9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.svg"/><Relationship Id="rId11" Type="http://schemas.microsoft.com/office/2007/relationships/diagramDrawing" Target="../diagrams/drawing9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9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app.powerbi.com/view?r=eyJrIjoiZWNmYWNkMTAtM2FhZC00M2U2LTgwYTgtNzA2MmNmOTgxNDI1IiwidCI6Ijc3NTdiNWUyLTQ1M2MtNDkyOS05OWFhLWEwNzU0NWM1YTJiYSJ9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s://app.powerbi.com/view?r=eyJrIjoiNzA5NmY5MjUtZWFkNy00NTI3LTk2MzAtOTVjYThkYTY0MTRlIiwidCI6Ijc3NTdiNWUyLTQ1M2MtNDkyOS05OWFhLWEwNzU0NWM1YTJiYSJ9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hyperlink" Target="https://app.powerbi.com/view?r=eyJrIjoiY2I4YTJhNGItZThjMS00NGRjLThjODAtYTFiMjgyOGJiMDNiIiwidCI6Ijc3NTdiNWUyLTQ1M2MtNDkyOS05OWFhLWEwNzU0NWM1YTJiYSJ9" TargetMode="External"/><Relationship Id="rId4" Type="http://schemas.openxmlformats.org/officeDocument/2006/relationships/image" Target="../media/image1.jpeg"/><Relationship Id="rId9" Type="http://schemas.openxmlformats.org/officeDocument/2006/relationships/hyperlink" Target="https://app.powerbi.com/view?r=eyJrIjoiMmY3MmI0MTUtNGEyOC00ZTY4LWExNjItY2RhYWI1MzRiNjYwIiwidCI6Ijc3NTdiNWUyLTQ1M2MtNDkyOS05OWFhLWEwNzU0NWM1YTJiYSJ9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9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3.jpeg"/><Relationship Id="rId7" Type="http://schemas.openxmlformats.org/officeDocument/2006/relationships/diagramData" Target="../diagrams/data1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svg"/><Relationship Id="rId11" Type="http://schemas.microsoft.com/office/2007/relationships/diagramDrawing" Target="../diagrams/drawing1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3.jpeg"/><Relationship Id="rId7" Type="http://schemas.openxmlformats.org/officeDocument/2006/relationships/diagramData" Target="../diagrams/data2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svg"/><Relationship Id="rId11" Type="http://schemas.microsoft.com/office/2007/relationships/diagramDrawing" Target="../diagrams/drawing2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3.jpeg"/><Relationship Id="rId7" Type="http://schemas.openxmlformats.org/officeDocument/2006/relationships/diagramData" Target="../diagrams/data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svg"/><Relationship Id="rId11" Type="http://schemas.microsoft.com/office/2007/relationships/diagramDrawing" Target="../diagrams/drawing3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1.jpeg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76512" y="6599973"/>
            <a:ext cx="8727667" cy="1612008"/>
            <a:chOff x="0" y="0"/>
            <a:chExt cx="2298645" cy="42456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98645" cy="424562"/>
            </a:xfrm>
            <a:custGeom>
              <a:avLst/>
              <a:gdLst/>
              <a:ahLst/>
              <a:cxnLst/>
              <a:rect l="l" t="t" r="r" b="b"/>
              <a:pathLst>
                <a:path w="2298645" h="424562">
                  <a:moveTo>
                    <a:pt x="26612" y="0"/>
                  </a:moveTo>
                  <a:lnTo>
                    <a:pt x="2272033" y="0"/>
                  </a:lnTo>
                  <a:cubicBezTo>
                    <a:pt x="2279091" y="0"/>
                    <a:pt x="2285860" y="2804"/>
                    <a:pt x="2290850" y="7794"/>
                  </a:cubicBezTo>
                  <a:cubicBezTo>
                    <a:pt x="2295841" y="12785"/>
                    <a:pt x="2298645" y="19554"/>
                    <a:pt x="2298645" y="26612"/>
                  </a:cubicBezTo>
                  <a:lnTo>
                    <a:pt x="2298645" y="397950"/>
                  </a:lnTo>
                  <a:cubicBezTo>
                    <a:pt x="2298645" y="405008"/>
                    <a:pt x="2295841" y="411777"/>
                    <a:pt x="2290850" y="416767"/>
                  </a:cubicBezTo>
                  <a:cubicBezTo>
                    <a:pt x="2285860" y="421758"/>
                    <a:pt x="2279091" y="424562"/>
                    <a:pt x="2272033" y="424562"/>
                  </a:cubicBezTo>
                  <a:lnTo>
                    <a:pt x="26612" y="424562"/>
                  </a:lnTo>
                  <a:cubicBezTo>
                    <a:pt x="19554" y="424562"/>
                    <a:pt x="12785" y="421758"/>
                    <a:pt x="7794" y="416767"/>
                  </a:cubicBezTo>
                  <a:cubicBezTo>
                    <a:pt x="2804" y="411777"/>
                    <a:pt x="0" y="405008"/>
                    <a:pt x="0" y="397950"/>
                  </a:cubicBezTo>
                  <a:lnTo>
                    <a:pt x="0" y="26612"/>
                  </a:lnTo>
                  <a:cubicBezTo>
                    <a:pt x="0" y="19554"/>
                    <a:pt x="2804" y="12785"/>
                    <a:pt x="7794" y="7794"/>
                  </a:cubicBezTo>
                  <a:cubicBezTo>
                    <a:pt x="12785" y="2804"/>
                    <a:pt x="19554" y="0"/>
                    <a:pt x="26612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298645" cy="5007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376806" y="6723412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89" y="0"/>
                </a:lnTo>
                <a:lnTo>
                  <a:pt x="1767189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/>
          <p:cNvGrpSpPr/>
          <p:nvPr/>
        </p:nvGrpSpPr>
        <p:grpSpPr>
          <a:xfrm>
            <a:off x="748531" y="1340919"/>
            <a:ext cx="524090" cy="5877732"/>
            <a:chOff x="0" y="0"/>
            <a:chExt cx="138032" cy="154804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8032" cy="1548045"/>
            </a:xfrm>
            <a:custGeom>
              <a:avLst/>
              <a:gdLst/>
              <a:ahLst/>
              <a:cxnLst/>
              <a:rect l="l" t="t" r="r" b="b"/>
              <a:pathLst>
                <a:path w="138032" h="1548045">
                  <a:moveTo>
                    <a:pt x="0" y="0"/>
                  </a:moveTo>
                  <a:lnTo>
                    <a:pt x="138032" y="0"/>
                  </a:lnTo>
                  <a:lnTo>
                    <a:pt x="138032" y="1548045"/>
                  </a:lnTo>
                  <a:lnTo>
                    <a:pt x="0" y="1548045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38032" cy="1586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720697">
            <a:off x="14662164" y="-1522015"/>
            <a:ext cx="953801" cy="14111338"/>
            <a:chOff x="0" y="0"/>
            <a:chExt cx="251207" cy="371656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1207" cy="3716566"/>
            </a:xfrm>
            <a:custGeom>
              <a:avLst/>
              <a:gdLst/>
              <a:ahLst/>
              <a:cxnLst/>
              <a:rect l="l" t="t" r="r" b="b"/>
              <a:pathLst>
                <a:path w="251207" h="3716566">
                  <a:moveTo>
                    <a:pt x="125603" y="0"/>
                  </a:moveTo>
                  <a:lnTo>
                    <a:pt x="125603" y="0"/>
                  </a:lnTo>
                  <a:cubicBezTo>
                    <a:pt x="158916" y="0"/>
                    <a:pt x="190863" y="13233"/>
                    <a:pt x="214418" y="36788"/>
                  </a:cubicBezTo>
                  <a:cubicBezTo>
                    <a:pt x="237974" y="60344"/>
                    <a:pt x="251207" y="92291"/>
                    <a:pt x="251207" y="125603"/>
                  </a:cubicBezTo>
                  <a:lnTo>
                    <a:pt x="251207" y="3590963"/>
                  </a:lnTo>
                  <a:cubicBezTo>
                    <a:pt x="251207" y="3660332"/>
                    <a:pt x="194972" y="3716566"/>
                    <a:pt x="125603" y="3716566"/>
                  </a:cubicBezTo>
                  <a:lnTo>
                    <a:pt x="125603" y="3716566"/>
                  </a:lnTo>
                  <a:cubicBezTo>
                    <a:pt x="56235" y="3716566"/>
                    <a:pt x="0" y="3660332"/>
                    <a:pt x="0" y="3590963"/>
                  </a:cubicBezTo>
                  <a:lnTo>
                    <a:pt x="0" y="125603"/>
                  </a:lnTo>
                  <a:cubicBezTo>
                    <a:pt x="0" y="56235"/>
                    <a:pt x="56235" y="0"/>
                    <a:pt x="125603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251207" cy="3764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1720697">
            <a:off x="15575346" y="-1602641"/>
            <a:ext cx="953801" cy="13667799"/>
            <a:chOff x="0" y="0"/>
            <a:chExt cx="251207" cy="35997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-1720697">
            <a:off x="16579932" y="-1690400"/>
            <a:ext cx="953801" cy="13667799"/>
            <a:chOff x="0" y="0"/>
            <a:chExt cx="251207" cy="35997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1720697">
            <a:off x="17538866" y="-1857569"/>
            <a:ext cx="953801" cy="13667799"/>
            <a:chOff x="0" y="0"/>
            <a:chExt cx="251207" cy="35997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 rot="-1720697">
            <a:off x="18359992" y="-2182109"/>
            <a:ext cx="953801" cy="13667799"/>
            <a:chOff x="0" y="0"/>
            <a:chExt cx="251207" cy="359975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 rot="-1720697">
            <a:off x="19181967" y="-2631341"/>
            <a:ext cx="953801" cy="13667799"/>
            <a:chOff x="0" y="0"/>
            <a:chExt cx="251207" cy="35997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-1720697">
            <a:off x="20156118" y="-2631341"/>
            <a:ext cx="953801" cy="13667799"/>
            <a:chOff x="0" y="0"/>
            <a:chExt cx="251207" cy="359975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 rot="-1720697">
            <a:off x="13953072" y="-1391410"/>
            <a:ext cx="953801" cy="15220285"/>
            <a:chOff x="0" y="0"/>
            <a:chExt cx="251207" cy="400863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51207" cy="4008635"/>
            </a:xfrm>
            <a:custGeom>
              <a:avLst/>
              <a:gdLst/>
              <a:ahLst/>
              <a:cxnLst/>
              <a:rect l="l" t="t" r="r" b="b"/>
              <a:pathLst>
                <a:path w="251207" h="4008635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886881"/>
                  </a:lnTo>
                  <a:cubicBezTo>
                    <a:pt x="251207" y="3954124"/>
                    <a:pt x="196696" y="4008635"/>
                    <a:pt x="129453" y="4008635"/>
                  </a:cubicBezTo>
                  <a:lnTo>
                    <a:pt x="121754" y="4008635"/>
                  </a:lnTo>
                  <a:cubicBezTo>
                    <a:pt x="54511" y="4008635"/>
                    <a:pt x="0" y="3954124"/>
                    <a:pt x="0" y="3886881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251207" cy="4056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326322" y="6055983"/>
            <a:ext cx="4927819" cy="4513106"/>
            <a:chOff x="0" y="0"/>
            <a:chExt cx="812800" cy="744397"/>
          </a:xfrm>
        </p:grpSpPr>
        <p:sp>
          <p:nvSpPr>
            <p:cNvPr id="37" name="Freeform 37"/>
            <p:cNvSpPr/>
            <p:nvPr/>
          </p:nvSpPr>
          <p:spPr>
            <a:xfrm>
              <a:off x="25591" y="40086"/>
              <a:ext cx="761618" cy="704311"/>
            </a:xfrm>
            <a:custGeom>
              <a:avLst/>
              <a:gdLst/>
              <a:ahLst/>
              <a:cxnLst/>
              <a:rect l="l" t="t" r="r" b="b"/>
              <a:pathLst>
                <a:path w="761618" h="704311">
                  <a:moveTo>
                    <a:pt x="413181" y="19209"/>
                  </a:moveTo>
                  <a:lnTo>
                    <a:pt x="754837" y="645016"/>
                  </a:lnTo>
                  <a:cubicBezTo>
                    <a:pt x="761618" y="657436"/>
                    <a:pt x="761348" y="672511"/>
                    <a:pt x="754127" y="684681"/>
                  </a:cubicBezTo>
                  <a:cubicBezTo>
                    <a:pt x="746906" y="696850"/>
                    <a:pt x="733804" y="704311"/>
                    <a:pt x="719653" y="704311"/>
                  </a:cubicBezTo>
                  <a:lnTo>
                    <a:pt x="41965" y="704311"/>
                  </a:lnTo>
                  <a:cubicBezTo>
                    <a:pt x="27814" y="704311"/>
                    <a:pt x="14712" y="696850"/>
                    <a:pt x="7491" y="684681"/>
                  </a:cubicBezTo>
                  <a:cubicBezTo>
                    <a:pt x="270" y="672511"/>
                    <a:pt x="0" y="657436"/>
                    <a:pt x="6781" y="645016"/>
                  </a:cubicBezTo>
                  <a:lnTo>
                    <a:pt x="348437" y="19209"/>
                  </a:lnTo>
                  <a:cubicBezTo>
                    <a:pt x="354902" y="7367"/>
                    <a:pt x="367317" y="0"/>
                    <a:pt x="380809" y="0"/>
                  </a:cubicBezTo>
                  <a:cubicBezTo>
                    <a:pt x="394301" y="0"/>
                    <a:pt x="406716" y="7367"/>
                    <a:pt x="413181" y="19209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127000" y="297988"/>
              <a:ext cx="558800" cy="3932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 rot="-1720697">
            <a:off x="13775407" y="1177192"/>
            <a:ext cx="953801" cy="13359526"/>
            <a:chOff x="0" y="0"/>
            <a:chExt cx="251207" cy="3518558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51207" cy="3518558"/>
            </a:xfrm>
            <a:custGeom>
              <a:avLst/>
              <a:gdLst/>
              <a:ahLst/>
              <a:cxnLst/>
              <a:rect l="l" t="t" r="r" b="b"/>
              <a:pathLst>
                <a:path w="251207" h="3518558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96804"/>
                  </a:lnTo>
                  <a:cubicBezTo>
                    <a:pt x="251207" y="3464047"/>
                    <a:pt x="196696" y="3518558"/>
                    <a:pt x="129453" y="3518558"/>
                  </a:cubicBezTo>
                  <a:lnTo>
                    <a:pt x="121754" y="3518558"/>
                  </a:lnTo>
                  <a:cubicBezTo>
                    <a:pt x="54511" y="3518558"/>
                    <a:pt x="0" y="3464047"/>
                    <a:pt x="0" y="3396804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47625"/>
              <a:ext cx="251207" cy="35661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 rot="-1720697">
            <a:off x="13238498" y="2311446"/>
            <a:ext cx="953801" cy="13025884"/>
            <a:chOff x="0" y="0"/>
            <a:chExt cx="251207" cy="3430686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51207" cy="3430686"/>
            </a:xfrm>
            <a:custGeom>
              <a:avLst/>
              <a:gdLst/>
              <a:ahLst/>
              <a:cxnLst/>
              <a:rect l="l" t="t" r="r" b="b"/>
              <a:pathLst>
                <a:path w="251207" h="343068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08932"/>
                  </a:lnTo>
                  <a:cubicBezTo>
                    <a:pt x="251207" y="3376175"/>
                    <a:pt x="196696" y="3430686"/>
                    <a:pt x="129453" y="3430686"/>
                  </a:cubicBezTo>
                  <a:lnTo>
                    <a:pt x="121754" y="3430686"/>
                  </a:lnTo>
                  <a:cubicBezTo>
                    <a:pt x="54511" y="3430686"/>
                    <a:pt x="0" y="3376175"/>
                    <a:pt x="0" y="3308932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47625"/>
              <a:ext cx="251207" cy="3478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 rot="-1720697">
            <a:off x="12648841" y="3614533"/>
            <a:ext cx="953801" cy="12157389"/>
            <a:chOff x="0" y="0"/>
            <a:chExt cx="251207" cy="320194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51207" cy="3201946"/>
            </a:xfrm>
            <a:custGeom>
              <a:avLst/>
              <a:gdLst/>
              <a:ahLst/>
              <a:cxnLst/>
              <a:rect l="l" t="t" r="r" b="b"/>
              <a:pathLst>
                <a:path w="251207" h="320194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080193"/>
                  </a:lnTo>
                  <a:cubicBezTo>
                    <a:pt x="251207" y="3147435"/>
                    <a:pt x="196696" y="3201946"/>
                    <a:pt x="129453" y="3201946"/>
                  </a:cubicBezTo>
                  <a:lnTo>
                    <a:pt x="121754" y="3201946"/>
                  </a:lnTo>
                  <a:cubicBezTo>
                    <a:pt x="54511" y="3201946"/>
                    <a:pt x="0" y="3147435"/>
                    <a:pt x="0" y="308019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47625"/>
              <a:ext cx="251207" cy="32495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 rot="-1720697">
            <a:off x="12093965" y="4778330"/>
            <a:ext cx="953801" cy="11581518"/>
            <a:chOff x="0" y="0"/>
            <a:chExt cx="251207" cy="305027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51207" cy="3050276"/>
            </a:xfrm>
            <a:custGeom>
              <a:avLst/>
              <a:gdLst/>
              <a:ahLst/>
              <a:cxnLst/>
              <a:rect l="l" t="t" r="r" b="b"/>
              <a:pathLst>
                <a:path w="251207" h="305027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2928523"/>
                  </a:lnTo>
                  <a:cubicBezTo>
                    <a:pt x="251207" y="2995765"/>
                    <a:pt x="196696" y="3050276"/>
                    <a:pt x="129453" y="3050276"/>
                  </a:cubicBezTo>
                  <a:lnTo>
                    <a:pt x="121754" y="3050276"/>
                  </a:lnTo>
                  <a:cubicBezTo>
                    <a:pt x="54511" y="3050276"/>
                    <a:pt x="0" y="2995765"/>
                    <a:pt x="0" y="292852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47625"/>
              <a:ext cx="251207" cy="3097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51" name="Freeform 51"/>
          <p:cNvSpPr/>
          <p:nvPr/>
        </p:nvSpPr>
        <p:spPr>
          <a:xfrm>
            <a:off x="9790231" y="0"/>
            <a:ext cx="8497769" cy="10426990"/>
          </a:xfrm>
          <a:custGeom>
            <a:avLst/>
            <a:gdLst/>
            <a:ahLst/>
            <a:cxnLst/>
            <a:rect l="l" t="t" r="r" b="b"/>
            <a:pathLst>
              <a:path w="8497769" h="10426990">
                <a:moveTo>
                  <a:pt x="0" y="0"/>
                </a:moveTo>
                <a:lnTo>
                  <a:pt x="8497769" y="0"/>
                </a:lnTo>
                <a:lnTo>
                  <a:pt x="8497769" y="10426990"/>
                </a:lnTo>
                <a:lnTo>
                  <a:pt x="0" y="104269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2000"/>
            </a:blip>
            <a:stretch>
              <a:fillRect l="-21897" r="-805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2" name="Group 52"/>
          <p:cNvGrpSpPr/>
          <p:nvPr/>
        </p:nvGrpSpPr>
        <p:grpSpPr>
          <a:xfrm>
            <a:off x="8451155" y="-579231"/>
            <a:ext cx="3188790" cy="11578202"/>
            <a:chOff x="0" y="0"/>
            <a:chExt cx="839846" cy="3049403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39846" cy="3049403"/>
            </a:xfrm>
            <a:custGeom>
              <a:avLst/>
              <a:gdLst/>
              <a:ahLst/>
              <a:cxnLst/>
              <a:rect l="l" t="t" r="r" b="b"/>
              <a:pathLst>
                <a:path w="839846" h="3049403">
                  <a:moveTo>
                    <a:pt x="0" y="0"/>
                  </a:moveTo>
                  <a:lnTo>
                    <a:pt x="839846" y="0"/>
                  </a:lnTo>
                  <a:lnTo>
                    <a:pt x="839846" y="3049403"/>
                  </a:lnTo>
                  <a:lnTo>
                    <a:pt x="0" y="3049403"/>
                  </a:lnTo>
                  <a:close/>
                </a:path>
              </a:pathLst>
            </a:custGeom>
            <a:solidFill>
              <a:srgbClr val="F2F0E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47625"/>
              <a:ext cx="839846" cy="30970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-609600" y="681596"/>
            <a:ext cx="11237950" cy="810091"/>
            <a:chOff x="0" y="0"/>
            <a:chExt cx="2960630" cy="213357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960630" cy="213357"/>
            </a:xfrm>
            <a:custGeom>
              <a:avLst/>
              <a:gdLst/>
              <a:ahLst/>
              <a:cxnLst/>
              <a:rect l="l" t="t" r="r" b="b"/>
              <a:pathLst>
                <a:path w="2960630" h="213357">
                  <a:moveTo>
                    <a:pt x="20661" y="0"/>
                  </a:moveTo>
                  <a:lnTo>
                    <a:pt x="2939969" y="0"/>
                  </a:lnTo>
                  <a:cubicBezTo>
                    <a:pt x="2951380" y="0"/>
                    <a:pt x="2960630" y="9250"/>
                    <a:pt x="2960630" y="20661"/>
                  </a:cubicBezTo>
                  <a:lnTo>
                    <a:pt x="2960630" y="192696"/>
                  </a:lnTo>
                  <a:cubicBezTo>
                    <a:pt x="2960630" y="204107"/>
                    <a:pt x="2951380" y="213357"/>
                    <a:pt x="2939969" y="213357"/>
                  </a:cubicBezTo>
                  <a:lnTo>
                    <a:pt x="20661" y="213357"/>
                  </a:lnTo>
                  <a:cubicBezTo>
                    <a:pt x="9250" y="213357"/>
                    <a:pt x="0" y="204107"/>
                    <a:pt x="0" y="192696"/>
                  </a:cubicBezTo>
                  <a:lnTo>
                    <a:pt x="0" y="20661"/>
                  </a:lnTo>
                  <a:cubicBezTo>
                    <a:pt x="0" y="9250"/>
                    <a:pt x="9250" y="0"/>
                    <a:pt x="20661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76200"/>
              <a:ext cx="2960630" cy="2895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1272621" y="723900"/>
            <a:ext cx="9162982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169D53"/>
                </a:solidFill>
                <a:latin typeface="Poppins Bold"/>
                <a:ea typeface="Poppins Bold"/>
                <a:cs typeface="Poppins Bold"/>
                <a:sym typeface="Poppins Bold"/>
              </a:rPr>
              <a:t>SEMANA ORÇAMENTÁRIA DA UFOPA 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509743" y="6972532"/>
            <a:ext cx="4674840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 err="1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Pró-Reitoria</a:t>
            </a:r>
            <a:r>
              <a:rPr lang="en-US" sz="2499" dirty="0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2499" dirty="0" err="1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Planejamento</a:t>
            </a:r>
            <a:endParaRPr lang="en-US" sz="2499" dirty="0">
              <a:solidFill>
                <a:srgbClr val="169D5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" name="Freeform 63"/>
          <p:cNvSpPr/>
          <p:nvPr/>
        </p:nvSpPr>
        <p:spPr>
          <a:xfrm>
            <a:off x="15542792" y="681596"/>
            <a:ext cx="2472974" cy="2472974"/>
          </a:xfrm>
          <a:custGeom>
            <a:avLst/>
            <a:gdLst/>
            <a:ahLst/>
            <a:cxnLst/>
            <a:rect l="l" t="t" r="r" b="b"/>
            <a:pathLst>
              <a:path w="2472974" h="2472974">
                <a:moveTo>
                  <a:pt x="0" y="0"/>
                </a:moveTo>
                <a:lnTo>
                  <a:pt x="2472974" y="0"/>
                </a:lnTo>
                <a:lnTo>
                  <a:pt x="2472974" y="2472973"/>
                </a:lnTo>
                <a:lnTo>
                  <a:pt x="0" y="24729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4" name="Group 64"/>
          <p:cNvGrpSpPr/>
          <p:nvPr/>
        </p:nvGrpSpPr>
        <p:grpSpPr>
          <a:xfrm>
            <a:off x="6820978" y="8312536"/>
            <a:ext cx="2787246" cy="2256553"/>
            <a:chOff x="0" y="0"/>
            <a:chExt cx="734089" cy="594319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34089" cy="594319"/>
            </a:xfrm>
            <a:custGeom>
              <a:avLst/>
              <a:gdLst/>
              <a:ahLst/>
              <a:cxnLst/>
              <a:rect l="l" t="t" r="r" b="b"/>
              <a:pathLst>
                <a:path w="734089" h="594319">
                  <a:moveTo>
                    <a:pt x="0" y="0"/>
                  </a:moveTo>
                  <a:lnTo>
                    <a:pt x="734089" y="0"/>
                  </a:lnTo>
                  <a:lnTo>
                    <a:pt x="734089" y="594319"/>
                  </a:lnTo>
                  <a:lnTo>
                    <a:pt x="0" y="594319"/>
                  </a:lnTo>
                  <a:close/>
                </a:path>
              </a:pathLst>
            </a:custGeom>
            <a:solidFill>
              <a:srgbClr val="F2F0E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0" y="-47625"/>
              <a:ext cx="734089" cy="6419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70" name="Agrupar 69">
            <a:extLst>
              <a:ext uri="{FF2B5EF4-FFF2-40B4-BE49-F238E27FC236}">
                <a16:creationId xmlns:a16="http://schemas.microsoft.com/office/drawing/2014/main" id="{B7015C77-11B7-AEA7-D40C-F77C10C6DD4A}"/>
              </a:ext>
            </a:extLst>
          </p:cNvPr>
          <p:cNvGrpSpPr/>
          <p:nvPr/>
        </p:nvGrpSpPr>
        <p:grpSpPr>
          <a:xfrm>
            <a:off x="1412532" y="4070712"/>
            <a:ext cx="7750099" cy="1083944"/>
            <a:chOff x="1367853" y="3510568"/>
            <a:chExt cx="7750099" cy="1083944"/>
          </a:xfrm>
        </p:grpSpPr>
        <p:sp>
          <p:nvSpPr>
            <p:cNvPr id="59" name="TextBox 59"/>
            <p:cNvSpPr txBox="1"/>
            <p:nvPr/>
          </p:nvSpPr>
          <p:spPr>
            <a:xfrm>
              <a:off x="1368971" y="3510568"/>
              <a:ext cx="7748981" cy="6057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4900"/>
                </a:lnSpc>
                <a:spcBef>
                  <a:spcPct val="0"/>
                </a:spcBef>
              </a:pPr>
              <a:r>
                <a:rPr lang="pt-BR" sz="3500" b="1" dirty="0">
                  <a:solidFill>
                    <a:srgbClr val="252525"/>
                  </a:solidFill>
                  <a:latin typeface="Poppins Bold"/>
                  <a:cs typeface="Poppins Bold"/>
                </a:rPr>
                <a:t>Oficina de Pain</a:t>
              </a:r>
              <a:r>
                <a:rPr lang="pt-BR" altLang="zh-CN" sz="3500" b="1" dirty="0">
                  <a:solidFill>
                    <a:srgbClr val="252525"/>
                  </a:solidFill>
                  <a:latin typeface="Poppins Bold"/>
                  <a:cs typeface="Poppins Bold"/>
                </a:rPr>
                <a:t>é</a:t>
              </a:r>
              <a:r>
                <a:rPr lang="pt-BR" sz="3500" b="1" dirty="0">
                  <a:solidFill>
                    <a:srgbClr val="252525"/>
                  </a:solidFill>
                  <a:latin typeface="Poppins Bold"/>
                  <a:cs typeface="Poppins Bold"/>
                </a:rPr>
                <a:t>is da </a:t>
              </a:r>
              <a:r>
                <a:rPr lang="pt-BR" sz="3500" b="1" dirty="0" err="1">
                  <a:solidFill>
                    <a:srgbClr val="252525"/>
                  </a:solidFill>
                  <a:latin typeface="Poppins Bold"/>
                  <a:cs typeface="Poppins Bold"/>
                </a:rPr>
                <a:t>Diplan</a:t>
              </a:r>
              <a:r>
                <a:rPr lang="pt-BR" sz="3500" b="1" dirty="0">
                  <a:solidFill>
                    <a:srgbClr val="252525"/>
                  </a:solidFill>
                  <a:latin typeface="Poppins Bold"/>
                  <a:cs typeface="Poppins Bold"/>
                </a:rPr>
                <a:t> </a:t>
              </a:r>
              <a:endParaRPr lang="en-US" sz="3500" b="1" dirty="0">
                <a:solidFill>
                  <a:srgbClr val="252525"/>
                </a:solidFill>
                <a:latin typeface="Poppins Bold"/>
                <a:cs typeface="Poppins Bold"/>
                <a:sym typeface="Poppins Bold"/>
              </a:endParaRPr>
            </a:p>
          </p:txBody>
        </p:sp>
        <p:sp>
          <p:nvSpPr>
            <p:cNvPr id="69" name="CaixaDeTexto 68">
              <a:extLst>
                <a:ext uri="{FF2B5EF4-FFF2-40B4-BE49-F238E27FC236}">
                  <a16:creationId xmlns:a16="http://schemas.microsoft.com/office/drawing/2014/main" id="{D619B12B-6287-2BAA-97CE-1BC335563BB3}"/>
                </a:ext>
              </a:extLst>
            </p:cNvPr>
            <p:cNvSpPr txBox="1"/>
            <p:nvPr/>
          </p:nvSpPr>
          <p:spPr>
            <a:xfrm>
              <a:off x="1367853" y="4136018"/>
              <a:ext cx="7705376" cy="4584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400" i="1" dirty="0"/>
                <a:t>Período: 16 a 23/01/2025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B4B54C-906A-B2B9-2033-0E9B97A9C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281AC4E-F54F-4796-F362-9E0A764526A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EC01CC6-C605-032F-B64B-C3C2CC5BE52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0E58D73-F490-9591-D604-765AF578359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1703A2A-15C5-4C34-FBD4-8C697CC5D5C1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2A9305D-E5ED-1CEF-346B-F500489C3935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45E03C4-CC55-F420-9191-0765DD7B1106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276B456-CC6F-855D-4A14-D2404F8CA46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E1DEDC7-7E3A-CA7F-3D02-F0E5B4E4FE6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512A6726-6328-A750-A7BB-099934C82E86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B766B886-1885-BA68-343E-90FD1C73E6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015227"/>
              </p:ext>
            </p:extLst>
          </p:nvPr>
        </p:nvGraphicFramePr>
        <p:xfrm>
          <a:off x="0" y="2299460"/>
          <a:ext cx="15163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" name="Imagem 13">
            <a:extLst>
              <a:ext uri="{FF2B5EF4-FFF2-40B4-BE49-F238E27FC236}">
                <a16:creationId xmlns:a16="http://schemas.microsoft.com/office/drawing/2014/main" id="{8F5ECBB8-2F77-D5BF-2893-F85B98CD4E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6175" y="3642537"/>
            <a:ext cx="9724475" cy="6096037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4BFB366-2381-8926-76CE-B2103BD49AE5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2690707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62F87B-9F45-74F9-1691-8A26743AF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0434F74-864D-1E14-4CC3-5950D9CAE41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1C6CC06-9451-939C-218A-0290188C867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E6D3B53-3F69-4F7D-3709-7D87BFFD175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FA33736B-12F9-8192-4705-6FFDFBD4EE23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FA112CE-5A8A-A1A1-5613-FF369E11B575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3AA2BF6-4A8E-4028-42AC-D747E87744D1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AA78575-5896-F987-449C-FB1CDAD085F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6602C3D-33A2-BCA6-7957-0848789D67B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B9707FB9-1BCB-6483-6142-A41DD3C7E768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69DB4E84-7FAD-8ECA-F160-7F48484F2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039598"/>
              </p:ext>
            </p:extLst>
          </p:nvPr>
        </p:nvGraphicFramePr>
        <p:xfrm>
          <a:off x="768477" y="2242654"/>
          <a:ext cx="15163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1" name="Imagem 20">
            <a:extLst>
              <a:ext uri="{FF2B5EF4-FFF2-40B4-BE49-F238E27FC236}">
                <a16:creationId xmlns:a16="http://schemas.microsoft.com/office/drawing/2014/main" id="{65AD2BFC-E05A-BC0A-AA1C-F37006EC38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57700" y="3612015"/>
            <a:ext cx="9372600" cy="5850696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F94C36F2-18CF-4A2C-3840-1C63B72A1A00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743618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84445B-0830-9B27-EECC-A9435F897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78A0ECC-7656-C904-8CA7-46FB6DF0AED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64DEB49-89BC-56EB-CD33-55B01D5A0D9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4C8D5EF-B0D3-E7C8-6870-BC80DCDA367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B42B2AE-C3C9-900F-1ADF-C7DBD4B4083A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2E1D90C-3A62-6F01-D56B-4060684C8B00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82275C8-5767-308D-E623-6A9B24C8BE9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E7895B8-DE3B-1951-EAA8-4CA01F8A86DC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33CF296-D495-15A0-0752-0372CF5B1D8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02554C12-A85D-893A-9819-C8E07A3BA2A5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E10D57F5-23E3-0E92-4B45-9A3FA1C8F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3165688"/>
              </p:ext>
            </p:extLst>
          </p:nvPr>
        </p:nvGraphicFramePr>
        <p:xfrm>
          <a:off x="1163782" y="2315780"/>
          <a:ext cx="15188548" cy="1919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7" name="Imagem 16">
            <a:extLst>
              <a:ext uri="{FF2B5EF4-FFF2-40B4-BE49-F238E27FC236}">
                <a16:creationId xmlns:a16="http://schemas.microsoft.com/office/drawing/2014/main" id="{CE005AC9-3532-7956-D7DD-F1C986F7B5D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3900" y="4234833"/>
            <a:ext cx="9220200" cy="5539868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F90515C0-421F-8D69-E623-D03E29A4C5BE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1070157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098573-6832-0950-2475-31C2CACDD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34C2C93-3D87-72EF-86CC-E8DE6F7AB4F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8E0076C-02DB-AA3B-622A-8E8DB4E6AB1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C5764C0-FBD6-A898-4FC0-70EE89D9876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5940B67-8FFE-FD1D-F353-A368F4824F58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9FD0886-0AF4-8407-E9BD-4DCFBD805BDE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1315513-D971-5830-8728-F7DA3D62B921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A554A23-4F5E-7E4D-8D47-479404C7FCA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EEEF233-3167-45C4-1A63-C0AAECC49E5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3643A689-7407-96B1-7050-42B11A61716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23994E9F-8D76-7D98-1ECA-03C0436B29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7414171"/>
              </p:ext>
            </p:extLst>
          </p:nvPr>
        </p:nvGraphicFramePr>
        <p:xfrm>
          <a:off x="1447800" y="2262319"/>
          <a:ext cx="14387945" cy="3181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6" name="Imagem 15">
            <a:extLst>
              <a:ext uri="{FF2B5EF4-FFF2-40B4-BE49-F238E27FC236}">
                <a16:creationId xmlns:a16="http://schemas.microsoft.com/office/drawing/2014/main" id="{12988D39-A936-F964-3B1B-435A7930BE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76727" y="5655823"/>
            <a:ext cx="6365045" cy="3987373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9E28996-BDF2-1CF7-5465-681F268E6BF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44000" y="5655823"/>
            <a:ext cx="6365045" cy="3993329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C748A30C-B143-B812-B064-F8048F8E3181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3765217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898A29-E05F-5F87-11DF-4D8B841CB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DC21CAE-8985-D7F2-E8E8-8B51472D32F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D2DCF2B-1FC0-C351-02CA-0FB1D70295E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4ECED55-2C74-22DA-64FB-6679774B3B5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59992C7-7110-2A23-6A23-6832410BF714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CDBE592-46A7-829E-637E-86E67A3D349F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AD1001A-0BDC-B769-0376-DBFAA3EEF2D1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24A918F-D0E8-B7D1-E455-4EE8B2C7DE0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252CB71-40A2-52AB-B6D3-B799F1FE839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0BCDB8C1-0A4A-051B-2B0B-A5BB79F675B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57CB631B-D0F3-EED4-512B-CCE5923B2CC8}"/>
              </a:ext>
            </a:extLst>
          </p:cNvPr>
          <p:cNvGraphicFramePr/>
          <p:nvPr/>
        </p:nvGraphicFramePr>
        <p:xfrm>
          <a:off x="1447800" y="2262320"/>
          <a:ext cx="14387945" cy="2782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3" name="Imagem 12">
            <a:extLst>
              <a:ext uri="{FF2B5EF4-FFF2-40B4-BE49-F238E27FC236}">
                <a16:creationId xmlns:a16="http://schemas.microsoft.com/office/drawing/2014/main" id="{EBE21459-E403-F976-9450-ED71179E4F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1200" y="5256619"/>
            <a:ext cx="7162800" cy="433789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8DDC51E-9B13-5CCD-AC2A-6791889501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82200" y="5260083"/>
            <a:ext cx="6934200" cy="4336837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7856F373-A819-3E17-33A7-F7E65DF7F59F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1144164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C8A534-E184-931C-2AF0-997D2D536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C703AC5-F1B5-9141-B0D3-671881A8E42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400E3EA-87A6-FCA9-2527-22B2C6B1B1B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AE2AF3D-A936-16F1-B2A0-7D1D3FF653A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75FB7FE-344D-3CC0-BE00-D0947374982D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2F67EED-46FD-E333-7938-850B5E1D3474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2A4C2E9-5BBE-4FA4-C5EF-46652C45FEC2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9F9659A-9729-F733-EF97-F99387C63C4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65E042F-894C-D926-89A9-C302412883D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D6192D86-AB41-43C6-845A-60FE26716B6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4632" y="7883080"/>
            <a:ext cx="1919288" cy="1919288"/>
          </a:xfrm>
          <a:prstGeom prst="ellipse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AC69AD59-4E42-E1B0-18D4-C6EF6A36C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936177"/>
              </p:ext>
            </p:extLst>
          </p:nvPr>
        </p:nvGraphicFramePr>
        <p:xfrm>
          <a:off x="1447800" y="2262320"/>
          <a:ext cx="14387945" cy="2782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CaixaDeTexto 14">
            <a:extLst>
              <a:ext uri="{FF2B5EF4-FFF2-40B4-BE49-F238E27FC236}">
                <a16:creationId xmlns:a16="http://schemas.microsoft.com/office/drawing/2014/main" id="{7FB7B299-4AF1-CDEE-8D8F-31A45111F18D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7A2F13B6-5CAC-E564-EA89-95E09826A2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67200" y="5190004"/>
            <a:ext cx="10021699" cy="451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677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5A05A-9329-BC59-3276-21E0162F3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CBA5E7D-455D-5C00-3FA1-B200DFC24F7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7049305-0898-7129-3D04-A3FAEF4123F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14B3AD5-A54B-3040-00CC-2396C875B6E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EFE1749-2BA2-E2CC-013F-6E59942CCF3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AE77F28-64B2-17BB-8CE0-87EC9DD4062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8345CDF-1A8D-A372-F7BF-A60F9C97FD80}"/>
              </a:ext>
            </a:extLst>
          </p:cNvPr>
          <p:cNvSpPr/>
          <p:nvPr/>
        </p:nvSpPr>
        <p:spPr>
          <a:xfrm>
            <a:off x="2885691" y="5117674"/>
            <a:ext cx="12516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Projeto PIAPE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B918D920-5A8E-779B-DCE7-2A49FA426D20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704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111CBB-A3F0-AA99-95FD-C075F8FD2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755A547-493F-F086-ECF8-D9CC28F1339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92C9A11-33D9-8250-21F4-5D927333751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35F4BA9-CFBF-2144-AE21-9EDFCFAB37E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67A43C6-659E-9982-B6E3-EDAE51BB9C7A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CDC0FC7-8BA1-B5E8-59B4-7F5B0508A831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085D851-53D8-EC99-1BBC-6A967F928070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1A1CFC01-885D-1550-A501-75B38F443AC4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3BF6BD7-807C-029C-ACA6-5635AAD751B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671C7A9F-9B58-0F30-88DB-3328279F5105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C7B5FD9-FE68-D7D3-CD9D-A3088925B35C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B429BE19-D8DC-6D71-6CB2-F6780A40A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dirty="0"/>
              <a:t>Objetivo do Projeto: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Aprimoramento e Atualização dos Painéis de Gestão Orçamentária da </a:t>
            </a:r>
            <a:r>
              <a:rPr lang="pt-BR" sz="3200" dirty="0" err="1"/>
              <a:t>Ufopa</a:t>
            </a:r>
            <a:endParaRPr lang="pt-BR" sz="3200" dirty="0"/>
          </a:p>
          <a:p>
            <a:endParaRPr lang="pt-BR" sz="3600" dirty="0"/>
          </a:p>
          <a:p>
            <a:pPr>
              <a:buFont typeface="Arial" panose="020B0604020202020204" pitchFamily="34" charset="0"/>
              <a:buChar char="•"/>
            </a:pPr>
            <a:r>
              <a:rPr lang="pt-BR" sz="3600" dirty="0"/>
              <a:t>Escopo do Projeto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Desenvolver metodologia de </a:t>
            </a:r>
            <a:r>
              <a:rPr lang="pt-BR" sz="3200" dirty="0" err="1"/>
              <a:t>aprimoramneto</a:t>
            </a:r>
            <a:r>
              <a:rPr lang="pt-BR" sz="3200" dirty="0"/>
              <a:t> visual e intuitivo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Implementar processo de atualização contínua das bases de dados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Reduzir o tempo de atualização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Fortalecer a transparência e governança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Promover a capacitação interna do setor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Integrar o orçamento com a estratégia institucional</a:t>
            </a:r>
          </a:p>
          <a:p>
            <a:pPr marL="0" indent="0">
              <a:buNone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268056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4695EB-CDC8-5C87-4839-6D2D870BE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360261D-1270-4E2D-2EE3-E96E4C0448C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46B495C-C658-2F8E-B3F5-E2D661C913F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2353F70-B29B-B2A7-8DE0-2DB9814EC88F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63C3B1F-D695-16A7-CB59-33EE61D4BCC8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7C32652-35CB-5D0D-E74A-73890A62A156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D512E4F-DFC8-73CB-0AEA-654A9EE7715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E174B00-62C4-E01C-ECEE-E1439BAE489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B469185-47E1-78FF-7DBD-E8C2303E676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7FEF5518-DDE8-09B8-4AE0-4D3D0201429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8E027D53-6C36-FB37-233A-ABF5482232CD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D73FA60F-CBEF-BBFC-1B85-E6C81EDFA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dirty="0"/>
              <a:t>O que foi feito?</a:t>
            </a:r>
          </a:p>
          <a:p>
            <a:pPr lvl="1"/>
            <a:r>
              <a:rPr lang="pt-BR" sz="3100" b="1" dirty="0"/>
              <a:t>Relatório de execução diária:</a:t>
            </a:r>
            <a:r>
              <a:rPr lang="pt-BR" sz="3100" dirty="0"/>
              <a:t> baixar o relatório do Tesouro Gerencial (arquivo de extensão CSV) enviado para o endereço de e-mail da </a:t>
            </a:r>
            <a:r>
              <a:rPr lang="pt-BR" sz="3100" dirty="0" err="1"/>
              <a:t>Diplan</a:t>
            </a:r>
            <a:r>
              <a:rPr lang="pt-BR" sz="3100" dirty="0"/>
              <a:t> todas as manhãs, e salvar na pasta destinada a receber a versão mais atualizada do arquivo.</a:t>
            </a:r>
          </a:p>
          <a:p>
            <a:pPr lvl="1"/>
            <a:endParaRPr lang="pt-BR" sz="3100" dirty="0"/>
          </a:p>
          <a:p>
            <a:pPr lvl="1"/>
            <a:r>
              <a:rPr lang="pt-BR" sz="3100" b="1" dirty="0"/>
              <a:t>Relatório PDE: </a:t>
            </a:r>
            <a:r>
              <a:rPr lang="pt-BR" sz="3100" dirty="0"/>
              <a:t>classificação automática parcial de documentos do Siafi de acordo com as classificações do PGO.</a:t>
            </a:r>
          </a:p>
          <a:p>
            <a:endParaRPr lang="pt-BR" sz="3600" dirty="0"/>
          </a:p>
          <a:p>
            <a:pPr>
              <a:buFont typeface="Arial" panose="020B0604020202020204" pitchFamily="34" charset="0"/>
              <a:buChar char="•"/>
            </a:pPr>
            <a:r>
              <a:rPr lang="pt-BR" sz="3600" dirty="0"/>
              <a:t>O que vamos fazer?</a:t>
            </a:r>
          </a:p>
          <a:p>
            <a:pPr lvl="1"/>
            <a:r>
              <a:rPr lang="pt-BR" b="1" dirty="0"/>
              <a:t>Transferência de Inteligência da Base de Dados: </a:t>
            </a:r>
            <a:r>
              <a:rPr lang="pt-BR" dirty="0"/>
              <a:t>essa ação visa transferir a inteligência da base de dados que foi elaborada pela equipe de trabalho do Ministério da Educação para a </a:t>
            </a:r>
            <a:r>
              <a:rPr lang="pt-BR" dirty="0" err="1"/>
              <a:t>Ufopa</a:t>
            </a:r>
            <a:r>
              <a:rPr lang="pt-BR" dirty="0"/>
              <a:t>.</a:t>
            </a:r>
          </a:p>
          <a:p>
            <a:pPr marL="0" indent="0">
              <a:buNone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4109582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B6DADA-6061-254F-C676-46DA50108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8DEAD1A-4EA0-A478-9739-63F11D985E5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43587E8-6022-B88F-92CC-B7BB16FB600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9638748-8807-278E-009D-8F99C57A0A5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1934467C-FA27-40A5-F69C-1ABECEAE48B6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566F95C-4264-FE53-DCFC-51951886EBD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FE9FCBF-4B3E-FD95-9F9F-F2CF00D401DE}"/>
              </a:ext>
            </a:extLst>
          </p:cNvPr>
          <p:cNvSpPr/>
          <p:nvPr/>
        </p:nvSpPr>
        <p:spPr>
          <a:xfrm>
            <a:off x="2885691" y="5117674"/>
            <a:ext cx="12516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Funcionamento dos Painéis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7F51BD24-4FF5-E929-E3B8-0720609939B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6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9082ED-90A3-C797-1970-0DEDA3DBC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9C2E7E0-9E3A-E177-BD00-69AF87DDB2B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05DF1E3-F451-D85B-4AD6-EA9D03A4F40F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977264B-6071-DC86-F507-8D45F7FDFC1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24534D9-4693-2ABB-9C47-C51905045033}"/>
              </a:ext>
            </a:extLst>
          </p:cNvPr>
          <p:cNvGrpSpPr/>
          <p:nvPr/>
        </p:nvGrpSpPr>
        <p:grpSpPr>
          <a:xfrm>
            <a:off x="-612792" y="824289"/>
            <a:ext cx="102139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C13B256-F68B-DF2E-C70B-666AAC51C6C1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1473102-6461-156E-6162-DC8A6F6CEB5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EEABD9C-C293-B483-404D-DFC3391032E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8150F15-FDD4-8793-B61C-7E8DF5C8AA2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40C0426-2769-3245-167C-E2C168BD0501}"/>
              </a:ext>
            </a:extLst>
          </p:cNvPr>
          <p:cNvSpPr txBox="1"/>
          <p:nvPr/>
        </p:nvSpPr>
        <p:spPr>
          <a:xfrm>
            <a:off x="1143000" y="1027007"/>
            <a:ext cx="11948171" cy="682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dirty="0"/>
              <a:t>OBJETIVOS DA OFICINA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E120615-2FB1-5B67-B894-3AA1023BB104}"/>
              </a:ext>
            </a:extLst>
          </p:cNvPr>
          <p:cNvSpPr txBox="1"/>
          <p:nvPr/>
        </p:nvSpPr>
        <p:spPr>
          <a:xfrm>
            <a:off x="20096480" y="4348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81A682A-3FD0-8DA1-ECDE-5AC420F1108C}"/>
              </a:ext>
            </a:extLst>
          </p:cNvPr>
          <p:cNvSpPr txBox="1"/>
          <p:nvPr/>
        </p:nvSpPr>
        <p:spPr>
          <a:xfrm>
            <a:off x="19080480" y="5486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10" name="Câmera 9">
            <a:extLst>
              <a:ext uri="{FF2B5EF4-FFF2-40B4-BE49-F238E27FC236}">
                <a16:creationId xmlns:a16="http://schemas.microsoft.com/office/drawing/2014/main" id="{C640DF2E-C04C-FCF1-90F6-2543862307F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8099" y="182423"/>
            <a:ext cx="1821180" cy="1821180"/>
          </a:xfrm>
          <a:prstGeom prst="ellipse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BD9D2AAE-A650-61D5-28EA-4F579F0DE290}"/>
              </a:ext>
            </a:extLst>
          </p:cNvPr>
          <p:cNvSpPr txBox="1"/>
          <p:nvPr/>
        </p:nvSpPr>
        <p:spPr>
          <a:xfrm>
            <a:off x="13903036" y="-5611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26" name="Espaço Reservado para Conteúdo 25">
            <a:extLst>
              <a:ext uri="{FF2B5EF4-FFF2-40B4-BE49-F238E27FC236}">
                <a16:creationId xmlns:a16="http://schemas.microsoft.com/office/drawing/2014/main" id="{504886BE-EF38-F94F-83C4-54E7BAF1E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2486" y="3085737"/>
            <a:ext cx="15436231" cy="5873134"/>
          </a:xfrm>
        </p:spPr>
        <p:txBody>
          <a:bodyPr>
            <a:normAutofit/>
          </a:bodyPr>
          <a:lstStyle/>
          <a:p>
            <a:pPr lvl="0">
              <a:buFontTx/>
              <a:buChar char="•"/>
            </a:pPr>
            <a:r>
              <a:rPr lang="pt-BR" dirty="0"/>
              <a:t>Capacita-los no uso dos painéis orçamentários.</a:t>
            </a:r>
          </a:p>
          <a:p>
            <a:pPr lvl="0">
              <a:buFontTx/>
              <a:buChar char="•"/>
            </a:pPr>
            <a:endParaRPr lang="pt-BR" dirty="0"/>
          </a:p>
          <a:p>
            <a:pPr lvl="0">
              <a:buFontTx/>
              <a:buChar char="•"/>
            </a:pPr>
            <a:r>
              <a:rPr lang="pt-BR" dirty="0"/>
              <a:t>Promover a transparência e a compreensão das informações financeiras.</a:t>
            </a:r>
          </a:p>
          <a:p>
            <a:pPr lvl="0">
              <a:buFontTx/>
              <a:buChar char="•"/>
            </a:pPr>
            <a:endParaRPr lang="pt-BR" dirty="0"/>
          </a:p>
          <a:p>
            <a:pPr lvl="0">
              <a:buFontTx/>
              <a:buChar char="•"/>
            </a:pPr>
            <a:r>
              <a:rPr lang="pt-BR" dirty="0"/>
              <a:t>Incentivar a reflexão sobre melhorias e inovação nos painéis.</a:t>
            </a:r>
          </a:p>
          <a:p>
            <a:pPr lvl="0">
              <a:buFontTx/>
              <a:buChar char="•"/>
            </a:pPr>
            <a:endParaRPr lang="pt-BR" dirty="0"/>
          </a:p>
          <a:p>
            <a:pPr lvl="0">
              <a:buFontTx/>
              <a:buChar char="•"/>
            </a:pPr>
            <a:r>
              <a:rPr lang="pt-BR" dirty="0"/>
              <a:t>Fomentar a interação entre usuários e desenvolvedores.</a:t>
            </a:r>
          </a:p>
          <a:p>
            <a:pPr lvl="0">
              <a:buFontTx/>
              <a:buChar char="•"/>
            </a:pPr>
            <a:endParaRPr lang="pt-BR" dirty="0"/>
          </a:p>
          <a:p>
            <a:pPr lvl="0">
              <a:buFontTx/>
              <a:buChar char="•"/>
            </a:pPr>
            <a:r>
              <a:rPr lang="pt-BR" dirty="0"/>
              <a:t>Engajar os participantes na construção coletiva de soluções.</a:t>
            </a:r>
          </a:p>
        </p:txBody>
      </p: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3C982CDC-65F9-FBB5-1EA4-E0F9912E198C}"/>
              </a:ext>
            </a:extLst>
          </p:cNvPr>
          <p:cNvCxnSpPr>
            <a:cxnSpLocks/>
          </p:cNvCxnSpPr>
          <p:nvPr/>
        </p:nvCxnSpPr>
        <p:spPr>
          <a:xfrm>
            <a:off x="2103585" y="3924300"/>
            <a:ext cx="14127015" cy="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7B47CDE0-4A62-60F4-D951-D5DCC9BDE326}"/>
              </a:ext>
            </a:extLst>
          </p:cNvPr>
          <p:cNvCxnSpPr>
            <a:cxnSpLocks/>
          </p:cNvCxnSpPr>
          <p:nvPr/>
        </p:nvCxnSpPr>
        <p:spPr>
          <a:xfrm>
            <a:off x="2103585" y="5143500"/>
            <a:ext cx="14127015" cy="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7048DB50-C005-03AE-5C0E-9CEA97FAA41E}"/>
              </a:ext>
            </a:extLst>
          </p:cNvPr>
          <p:cNvCxnSpPr>
            <a:cxnSpLocks/>
          </p:cNvCxnSpPr>
          <p:nvPr/>
        </p:nvCxnSpPr>
        <p:spPr>
          <a:xfrm>
            <a:off x="2103585" y="6362700"/>
            <a:ext cx="14127015" cy="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B4BA6B7C-4E44-7176-75C8-5D1408AB88C0}"/>
              </a:ext>
            </a:extLst>
          </p:cNvPr>
          <p:cNvCxnSpPr>
            <a:cxnSpLocks/>
          </p:cNvCxnSpPr>
          <p:nvPr/>
        </p:nvCxnSpPr>
        <p:spPr>
          <a:xfrm>
            <a:off x="2103585" y="7505700"/>
            <a:ext cx="14127015" cy="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954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7EA99-8239-6C39-60D8-97FD57BEB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E9E31AE-0214-6415-F06D-058205212E7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0C82F10-29AA-65F2-EC7F-5BBF3BC0A3E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D777249-0107-3F85-18FA-317D0091130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CB28C16-8084-25B8-9555-1E3453FBA9BF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5180758-7525-A0E8-05D9-292699B0FA23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7B3AD6A-DB85-CE69-618D-A975C9832C1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26F4645-1603-6417-21A9-8B6119F1C64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0B4117E-25D7-EEE1-E0DC-9730AA4EB32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E818DEB-6DBA-C22C-A1D0-CF476AFCD1EB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881EEAAC-FC05-1C5D-17B0-E3D5EE1F0143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Funcionamento dos Painéis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05D72634-7A66-5ECA-70B7-03BE0468A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Quais ferramentas são utilizadas para desenvolver os painéis orçamentários?</a:t>
            </a:r>
          </a:p>
          <a:p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Microsoft Excel</a:t>
            </a:r>
          </a:p>
          <a:p>
            <a:pPr lvl="1">
              <a:buFont typeface="Wingdings" pitchFamily="2" charset="2"/>
              <a:buChar char="Ø"/>
            </a:pPr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Microsoft </a:t>
            </a:r>
            <a:r>
              <a:rPr lang="pt-BR" dirty="0" err="1"/>
              <a:t>PowerBi</a:t>
            </a:r>
            <a:endParaRPr lang="pt-BR" dirty="0"/>
          </a:p>
          <a:p>
            <a:pPr lvl="1">
              <a:buFont typeface="Wingdings" pitchFamily="2" charset="2"/>
              <a:buChar char="Ø"/>
            </a:pPr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Microsoft </a:t>
            </a:r>
            <a:r>
              <a:rPr lang="pt-BR" dirty="0" err="1"/>
              <a:t>PowerQuery</a:t>
            </a:r>
            <a:endParaRPr lang="pt-BR" dirty="0"/>
          </a:p>
          <a:p>
            <a:pPr lvl="1">
              <a:buFont typeface="Wingdings" pitchFamily="2" charset="2"/>
              <a:buChar char="Ø"/>
            </a:pPr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Microsoft </a:t>
            </a:r>
            <a:r>
              <a:rPr lang="pt-BR" dirty="0" err="1"/>
              <a:t>PowerPivot</a:t>
            </a:r>
            <a:endParaRPr lang="pt-BR" dirty="0"/>
          </a:p>
          <a:p>
            <a:pPr lvl="1">
              <a:buFont typeface="Wingdings" pitchFamily="2" charset="2"/>
              <a:buChar char="Ø"/>
            </a:pPr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VS </a:t>
            </a:r>
            <a:r>
              <a:rPr lang="pt-BR" dirty="0" err="1"/>
              <a:t>Code</a:t>
            </a:r>
            <a:r>
              <a:rPr lang="pt-BR" dirty="0"/>
              <a:t> (editar código </a:t>
            </a:r>
            <a:r>
              <a:rPr lang="pt-BR" dirty="0" err="1"/>
              <a:t>Phyton</a:t>
            </a:r>
            <a:r>
              <a:rPr lang="pt-BR" dirty="0"/>
              <a:t>)</a:t>
            </a:r>
          </a:p>
          <a:p>
            <a:pPr lvl="1">
              <a:buFont typeface="Wingdings" pitchFamily="2" charset="2"/>
              <a:buChar char="Ø"/>
            </a:pPr>
            <a:endParaRPr lang="pt-BR" dirty="0"/>
          </a:p>
          <a:p>
            <a:pPr lvl="1">
              <a:buFont typeface="Wingdings" pitchFamily="2" charset="2"/>
              <a:buChar char="Ø"/>
            </a:pPr>
            <a:r>
              <a:rPr lang="pt-BR" dirty="0"/>
              <a:t>Lambda AWS (automação das tarefas)</a:t>
            </a:r>
          </a:p>
        </p:txBody>
      </p:sp>
    </p:spTree>
    <p:extLst>
      <p:ext uri="{BB962C8B-B14F-4D97-AF65-F5344CB8AC3E}">
        <p14:creationId xmlns:p14="http://schemas.microsoft.com/office/powerpoint/2010/main" val="4076760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7989C6-7D09-14CB-90BA-EE1654E66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7570AFF-C985-D23D-7E4A-40F8EF71482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992FD2F-3609-BF40-A4B4-EA6C03066BF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B36B08C-BC6B-529B-680E-FA9347ECEEAC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20CFC84F-1825-80EB-FBFB-5B92C341A73D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CA8AD09-4349-E9EE-FAF0-21549D108E56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591A99D-D0A1-D528-35A8-0A8115AD390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19B42ABA-DF7A-DDBF-54A5-8C6A12821F9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3EB5848-1B54-BD60-44D4-A9C8EED18F6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42FEFF18-AF77-C95E-BE9F-416CC268B3D1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403C4EF9-7525-C600-064E-0E7C5B570F70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Funcionamento dos Painéis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BE4F177E-C108-2A11-F687-C8E55CFF1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Quais as fontes de dados?</a:t>
            </a:r>
          </a:p>
          <a:p>
            <a:endParaRPr lang="pt-BR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Tesouro gerencial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Siop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Bases de dados auxiliares (</a:t>
            </a:r>
            <a:r>
              <a:rPr lang="pt-BR" sz="2800" dirty="0" err="1"/>
              <a:t>Diplan</a:t>
            </a:r>
            <a:r>
              <a:rPr lang="pt-BR" sz="2800" dirty="0"/>
              <a:t>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0216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9EB33C-702A-7DD3-C8C7-56975655D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6553FE0-2667-E416-ECA2-D33CCA19DCC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D50D8ED-934D-42C6-6C4F-AE9CF09038F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8613674-75D2-FFF2-9197-0CBC46143F7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C0EA10C-70F6-C0EC-E28F-41D04DA17D5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CAC9EE4-D772-6DC1-E704-1D66DB3996E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912E321-C3F3-873D-1A60-5E7E9D6285F1}"/>
              </a:ext>
            </a:extLst>
          </p:cNvPr>
          <p:cNvSpPr/>
          <p:nvPr/>
        </p:nvSpPr>
        <p:spPr>
          <a:xfrm>
            <a:off x="2885691" y="5117674"/>
            <a:ext cx="12516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Painéis Orçamentários Disponíveis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EF6A632C-9047-687A-AC7F-3A3DAD69D415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781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4196D6-E4FF-A765-D5E1-FD2472E66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1418A38-FAF0-A0F4-6FDA-E91B2E33345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6639D22-6AA9-759B-BDA4-0F34A82F4CC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373A4F3-A92B-A8FA-2E62-A9EE3CAD789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BDAC813-45FC-8AB8-9479-0BF63A6BE36C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FC8BDE5-CBFC-9CEA-A496-13F14895F2A1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A543169-94EA-CBD1-BA42-1D0D600EA564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BC9AAAE-D525-F0B9-4AFC-D1BCFD4E33C7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510FDC6-16A7-80B2-F8A9-F756F3EEDC7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DF3272BE-019F-92DE-8BD7-D5634373F1E6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39F8BA34-71D6-9413-56E6-60B47E032498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Painéis Orçamentários Disponíveis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ED8F0494-9542-67FD-79BC-49E150B74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b="1" dirty="0"/>
              <a:t>Quais os painéis orçamentários disponíveis atualmente?</a:t>
            </a:r>
          </a:p>
          <a:p>
            <a:endParaRPr lang="pt-BR" sz="3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pt-BR" sz="3600" dirty="0"/>
              <a:t>Público em geral: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pt-BR" sz="36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Painel de Execução orçamentária Anual (a partir de 2019) (</a:t>
            </a:r>
            <a:r>
              <a:rPr lang="pt-BR" sz="3200" dirty="0">
                <a:hlinkClick r:id="rId7"/>
              </a:rPr>
              <a:t>acesse aqui</a:t>
            </a:r>
            <a:r>
              <a:rPr lang="pt-BR" sz="3200" dirty="0"/>
              <a:t>)</a:t>
            </a:r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Painel das Unidades (a partir de 2022) (</a:t>
            </a:r>
            <a:r>
              <a:rPr lang="pt-BR" sz="3200" dirty="0">
                <a:hlinkClick r:id="rId8"/>
              </a:rPr>
              <a:t>acesse aqui</a:t>
            </a:r>
            <a:r>
              <a:rPr lang="pt-BR" sz="3200" dirty="0"/>
              <a:t>)</a:t>
            </a:r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Painel de Indicadores da Matriz (a partir de 2024) (</a:t>
            </a:r>
            <a:r>
              <a:rPr lang="pt-BR" sz="3200" dirty="0">
                <a:hlinkClick r:id="rId9"/>
              </a:rPr>
              <a:t>acesse aqui</a:t>
            </a:r>
            <a:r>
              <a:rPr lang="pt-BR" sz="3200" dirty="0"/>
              <a:t>)</a:t>
            </a:r>
          </a:p>
          <a:p>
            <a:pPr lvl="2"/>
            <a:endParaRPr lang="pt-BR" sz="3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pt-BR" sz="3600" dirty="0"/>
              <a:t>Gestão Superior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pt-BR" sz="36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Painel Gerencial (</a:t>
            </a:r>
            <a:r>
              <a:rPr lang="pt-BR" sz="3200" dirty="0">
                <a:hlinkClick r:id="rId10"/>
              </a:rPr>
              <a:t>acesse aqui</a:t>
            </a:r>
            <a:r>
              <a:rPr lang="pt-BR" sz="3200" dirty="0"/>
              <a:t>)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800203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D73B9C-3AFD-5AF2-F7D7-8D729F2FB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F2DC747-472C-64A7-6ADF-D74A784EF92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87E15B3-229C-548C-423A-09323C4C795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836BE3F-70E4-324E-EC14-215A4B4D855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4068138-A82E-05CA-640C-7BE725675B2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A2B797B-0AE5-5DF9-B67C-7CE42666B5B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D64021B-F3FE-0FEB-0E35-99CA07C24B44}"/>
              </a:ext>
            </a:extLst>
          </p:cNvPr>
          <p:cNvSpPr/>
          <p:nvPr/>
        </p:nvSpPr>
        <p:spPr>
          <a:xfrm>
            <a:off x="2885691" y="5117674"/>
            <a:ext cx="12516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 de Execução </a:t>
            </a:r>
          </a:p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Orçamentária Anual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7CEFDD25-049E-0B03-2AB3-DDDDC298A2D4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884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CDEB25-5DFC-299E-8553-9294DC5DA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F5A1B07-3829-4D5B-A2D7-A84D5C3397EF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CB0F96B-99C3-BBF9-96F3-38C1FD84FD8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8E09A2E-5D9B-18A3-D6A8-00997795359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056CCA4-5B7E-2E58-E2A6-BA67565025F3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03C1C62-E805-A231-2D92-A6083DC8EB0C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D3F91B1-E16E-B1CE-B8CA-9994F65675B6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48D80B2-91B1-0807-9EB8-0C7A995BFDB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C652A86-727F-6F4F-16A1-FB576E7C67D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251461A2-2911-968A-817B-8456C026CF0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2D9DEF5E-13D7-3136-9A73-006793BB7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dirty="0"/>
              <a:t>Como acessar/onde encontrar?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Site da </a:t>
            </a:r>
            <a:r>
              <a:rPr lang="pt-BR" dirty="0" err="1"/>
              <a:t>Proplan</a:t>
            </a:r>
            <a:r>
              <a:rPr lang="pt-BR" dirty="0"/>
              <a:t>/</a:t>
            </a:r>
            <a:r>
              <a:rPr lang="pt-BR" dirty="0" err="1"/>
              <a:t>Ufopa</a:t>
            </a:r>
            <a:r>
              <a:rPr lang="pt-BR" dirty="0"/>
              <a:t> </a:t>
            </a:r>
            <a:r>
              <a:rPr lang="pt-BR" dirty="0">
                <a:sym typeface="Wingdings" pitchFamily="2" charset="2"/>
              </a:rPr>
              <a:t> Orçamento  Painel de Execução Orçamentária</a:t>
            </a:r>
            <a:endParaRPr lang="pt-BR" dirty="0"/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B45C532F-70FC-CCD4-6570-D6912BFB3C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6787" y="4389843"/>
            <a:ext cx="7772400" cy="4872155"/>
          </a:xfrm>
          <a:prstGeom prst="rect">
            <a:avLst/>
          </a:prstGeom>
        </p:spPr>
      </p:pic>
      <p:sp>
        <p:nvSpPr>
          <p:cNvPr id="18" name="Quadro 17">
            <a:extLst>
              <a:ext uri="{FF2B5EF4-FFF2-40B4-BE49-F238E27FC236}">
                <a16:creationId xmlns:a16="http://schemas.microsoft.com/office/drawing/2014/main" id="{6B86F0BB-C4FD-84F7-AF06-78988BE512BD}"/>
              </a:ext>
            </a:extLst>
          </p:cNvPr>
          <p:cNvSpPr/>
          <p:nvPr/>
        </p:nvSpPr>
        <p:spPr>
          <a:xfrm>
            <a:off x="8610600" y="6515100"/>
            <a:ext cx="1752600" cy="3810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9" name="Quadro 18">
            <a:extLst>
              <a:ext uri="{FF2B5EF4-FFF2-40B4-BE49-F238E27FC236}">
                <a16:creationId xmlns:a16="http://schemas.microsoft.com/office/drawing/2014/main" id="{6B3115F2-8501-EC5D-D932-2321CB2FE291}"/>
              </a:ext>
            </a:extLst>
          </p:cNvPr>
          <p:cNvSpPr/>
          <p:nvPr/>
        </p:nvSpPr>
        <p:spPr>
          <a:xfrm>
            <a:off x="8610600" y="5067300"/>
            <a:ext cx="914400" cy="347072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824928E-8E09-57EC-275B-E32C6699788E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3264304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B558EE-664A-870A-E86A-EB1C1FD84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3056C94-0B6C-D824-0B74-5437366CF80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5DAE89C-9FFA-D44B-8703-E9C4E3871AE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1372CD7-1E5E-FF52-539F-C09A983BE66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16D8B0E-81B7-F657-4DCE-0D179C47CB4E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F90D06F-CE95-446A-CF89-B827D19D25FF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57C5ED6-94B3-6DAF-ACEC-0C0F40FDDBA2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12E272D-81B1-5C0A-57B3-89980EE13EC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B51693F-40D6-DB14-68D7-97D064417DE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A129E5AB-ED28-C6CF-FEDD-C38A8E3BF62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3687E1C5-E654-5ED0-3855-41162A382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 fontScale="92500" lnSpcReduction="20000"/>
          </a:bodyPr>
          <a:lstStyle/>
          <a:p>
            <a:r>
              <a:rPr lang="pt-BR" sz="3600" dirty="0"/>
              <a:t>Quais informações estão disponíveis no painel?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600" b="1" dirty="0"/>
              <a:t>Orçamento do Exercício</a:t>
            </a:r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Dotação Orçamentária (Disponibilizado): valor de orçamento “disponibilizado”.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Crédito Disponível (Disponível): valor não empenhado.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Empenhadas: Valor total de despesas empenhadas (liquidadas ou não).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Empenhadas a Liquidar (Saldo de empenho): Valor dos empenhos que ainda não foram liquidados.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Despesas Liquidadas (Liquidadas): Valor dos empenhos que já foram liquidados no Siafi.</a:t>
            </a:r>
          </a:p>
          <a:p>
            <a:pPr lvl="2">
              <a:buFont typeface="Wingdings" pitchFamily="2" charset="2"/>
              <a:buChar char="Ø"/>
            </a:pPr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3200" dirty="0"/>
              <a:t>Pago: Valores efetivamente pagos.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8542FD3-75DC-AFF0-652E-6D9815B72FA3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4196113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327F32-EAC3-035A-78CD-95D93DB9F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5BCB04A-A4A4-16C0-480C-52F72B305CC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CE3E01-363A-1603-C11B-76B8AEE3A25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F277E8E-85FE-9FD9-9679-07E0B6AD5F8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84B7546D-1B66-5701-B899-651D900C1238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CE6B818-0DF3-32A9-1EBF-5AB0179BC3DC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568D051-374C-30BD-F69A-53712F803AE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996BE02-7C11-6F6A-174B-0DFB39261F3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B35B025-0CF1-89F2-F7AE-281D3F8E95C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4FB19CE6-7724-372F-3BF2-2E01238F06D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B667C91B-93DE-1C1F-65FD-A49FFDE8D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300" dirty="0"/>
              <a:t>Quais informações estão disponíveis no painel?</a:t>
            </a:r>
          </a:p>
          <a:p>
            <a:pPr marL="0" indent="0">
              <a:buNone/>
            </a:pPr>
            <a:endParaRPr lang="pt-BR" sz="33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300" b="1" dirty="0"/>
              <a:t>Restos a Pagar Não Processados</a:t>
            </a:r>
            <a:r>
              <a:rPr lang="pt-BR" sz="3300" dirty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300" dirty="0"/>
          </a:p>
          <a:p>
            <a:pPr lvl="2">
              <a:buFont typeface="Wingdings" pitchFamily="2" charset="2"/>
              <a:buChar char="Ø"/>
            </a:pPr>
            <a:r>
              <a:rPr lang="pt-BR" sz="3000" dirty="0"/>
              <a:t>Inscritos/Reinscritos: Valores registrados como restos a pagar (ano anterior ou antes)</a:t>
            </a:r>
          </a:p>
          <a:p>
            <a:pPr lvl="2">
              <a:buFont typeface="Wingdings" pitchFamily="2" charset="2"/>
              <a:buChar char="Ø"/>
            </a:pPr>
            <a:endParaRPr lang="pt-BR" sz="3000" dirty="0"/>
          </a:p>
          <a:p>
            <a:pPr lvl="2">
              <a:buFont typeface="Wingdings" pitchFamily="2" charset="2"/>
              <a:buChar char="Ø"/>
            </a:pPr>
            <a:r>
              <a:rPr lang="pt-BR" sz="3000" dirty="0"/>
              <a:t>RPNP A Liquida (Saldo de </a:t>
            </a:r>
            <a:r>
              <a:rPr lang="pt-BR" sz="3000" dirty="0" err="1"/>
              <a:t>RAPs</a:t>
            </a:r>
            <a:r>
              <a:rPr lang="pt-BR" sz="3000" dirty="0"/>
              <a:t>): Restos a pagar ainda não liquidados.</a:t>
            </a:r>
          </a:p>
          <a:p>
            <a:pPr lvl="2">
              <a:buFont typeface="Wingdings" pitchFamily="2" charset="2"/>
              <a:buChar char="Ø"/>
            </a:pPr>
            <a:endParaRPr lang="pt-BR" sz="3000" dirty="0"/>
          </a:p>
          <a:p>
            <a:pPr lvl="2">
              <a:buFont typeface="Wingdings" pitchFamily="2" charset="2"/>
              <a:buChar char="Ø"/>
            </a:pPr>
            <a:r>
              <a:rPr lang="pt-BR" sz="3000" dirty="0"/>
              <a:t>RAP (NP) Liquidados: Restos a pagar não processados liquidados.</a:t>
            </a:r>
          </a:p>
          <a:p>
            <a:pPr lvl="2">
              <a:buFont typeface="Wingdings" pitchFamily="2" charset="2"/>
              <a:buChar char="Ø"/>
            </a:pPr>
            <a:endParaRPr lang="pt-BR" sz="3000" dirty="0"/>
          </a:p>
          <a:p>
            <a:pPr lvl="2">
              <a:buFont typeface="Wingdings" pitchFamily="2" charset="2"/>
              <a:buChar char="Ø"/>
            </a:pPr>
            <a:r>
              <a:rPr lang="pt-BR" sz="3000" dirty="0"/>
              <a:t>RAP (NP) Pagos: Restos a pagar não processados efetivamente pagos.</a:t>
            </a:r>
          </a:p>
          <a:p>
            <a:pPr lvl="1"/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5F6FE7A-11A3-B44F-67C8-9C930391D39C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1126027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9C6DAE-8653-85C4-42CB-4D1CE9841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A03C656-2E2B-2E41-87DE-9F0483A5F6B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EE6841F-02A3-A38C-93C8-47A7F0992E0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96E5595-7390-18B4-2928-59D0CE44B96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E08D05A-2DDC-A2AD-EBBA-A6EC6C659E7B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F9964E1-E362-B14A-2DC4-58869296F0D0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1AC73A9-785E-D647-4EBB-6DCF66D54254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B912DE47-AA89-8E1F-50D2-8D118DAEC3E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995995A-CD9D-6A13-2356-3AAE2FE9C2C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DB99863E-2F45-D850-6523-49500C30F57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A0E164F8-CF79-2CEC-A08A-8D876AC08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 fontScale="92500"/>
          </a:bodyPr>
          <a:lstStyle/>
          <a:p>
            <a:r>
              <a:rPr lang="pt-BR" sz="3300" dirty="0"/>
              <a:t>Quais informações estão disponíveis no painel?</a:t>
            </a:r>
          </a:p>
          <a:p>
            <a:endParaRPr lang="pt-BR" sz="3300" dirty="0"/>
          </a:p>
          <a:p>
            <a:pPr marL="0" indent="0">
              <a:buNone/>
            </a:pPr>
            <a:r>
              <a:rPr lang="pt-BR" sz="3300" b="1" dirty="0"/>
              <a:t>Segmentações de Dados</a:t>
            </a:r>
            <a:r>
              <a:rPr lang="pt-BR" sz="3300" dirty="0"/>
              <a:t> Os painéis permitem personalização e detalhamento com base em diferentes classificações, como: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UO (Unidade Orçamentária): Identifica a unidade orçamentária “proprietária” do orçamento.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GND (Grupo de Natureza de Despesa): Classifica os tipos de despesas (custeio, investimento, pessoal etc.).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PI (Plano Interno): Detalha o orçamento por plano interno.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UGR (Unidade Gestora Responsável): Define a unidade que é o responsável por executar os recursos.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Fonte de Recursos: Indica a origem dos recursos orçamentários (tesouro, convênios, etc.).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Ação de Governo: Especifica as ações vinculadas ao planejamento governamental.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Natureza de Despesa: Categoriza despesas por tipo (material de consumo, serviços, equipamentos, etc.).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Nota de Empenho: Detalha os valores pela nota de empenho emitido.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Editais de Apoio: Informações sobre editais de apoio estudantil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Objeto de Contratos: Especifica de forma mais suscinta e sintética o objeto dos contratos.</a:t>
            </a:r>
          </a:p>
          <a:p>
            <a:pPr lvl="1"/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399C4D7-2B01-6AAF-9DFE-D97F19CA3F75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1984572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7D9B97-76A8-C60C-3D70-790C33E7B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C49C922-E207-4798-67DA-A977DDE6CB2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DB20571-556E-D332-C938-2082FCE1C0A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0FD0B23-52D2-0BD9-6605-0F60F3388D3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D5EA1EF8-37C0-63B7-0F1B-16A9B1250548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3A17305-9974-EC8B-0134-7B6B0E409D35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0112A353-47AD-8370-B2CB-4687DCBB71E4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8CC6727-9F2B-5754-EA9D-A6F93F0AE39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D9C0E91-14DC-750C-BD42-C41FBE259A0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83541358-43B9-0D32-958B-8B8EBD8E3CD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369A52D8-CA87-87A8-174F-EAF2F40BB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474492"/>
          </a:xfrm>
        </p:spPr>
        <p:txBody>
          <a:bodyPr>
            <a:normAutofit fontScale="85000" lnSpcReduction="20000"/>
          </a:bodyPr>
          <a:lstStyle/>
          <a:p>
            <a:r>
              <a:rPr lang="pt-BR" sz="3900" dirty="0"/>
              <a:t>Quais informações estão disponíveis no painel?</a:t>
            </a:r>
          </a:p>
          <a:p>
            <a:endParaRPr lang="pt-BR" sz="3900" dirty="0"/>
          </a:p>
          <a:p>
            <a:pPr marL="0" indent="0">
              <a:buNone/>
            </a:pPr>
            <a:r>
              <a:rPr lang="pt-BR" sz="3900" b="1" dirty="0"/>
              <a:t>Informações por Rubricas Específicas no PGO: </a:t>
            </a:r>
            <a:r>
              <a:rPr lang="pt-BR" sz="3900" dirty="0"/>
              <a:t> Detalha a categorização e alocação de recursos segundo o plano.</a:t>
            </a:r>
          </a:p>
          <a:p>
            <a:pPr marL="0" indent="0">
              <a:buNone/>
            </a:pPr>
            <a:endParaRPr lang="pt-BR" sz="2000" dirty="0"/>
          </a:p>
          <a:p>
            <a:pPr lvl="1">
              <a:buFont typeface="Wingdings" pitchFamily="2" charset="2"/>
              <a:buChar char="Ø"/>
            </a:pPr>
            <a:r>
              <a:rPr lang="pt-BR" sz="3100" dirty="0"/>
              <a:t>Execução Geral</a:t>
            </a:r>
          </a:p>
          <a:p>
            <a:pPr lvl="1">
              <a:buFont typeface="Wingdings" pitchFamily="2" charset="2"/>
              <a:buChar char="Ø"/>
            </a:pPr>
            <a:r>
              <a:rPr lang="pt-BR" sz="3100" dirty="0"/>
              <a:t>Custeio:</a:t>
            </a:r>
          </a:p>
          <a:p>
            <a:pPr lvl="2"/>
            <a:r>
              <a:rPr lang="pt-BR" sz="2700" dirty="0"/>
              <a:t>Ações de DI</a:t>
            </a:r>
          </a:p>
          <a:p>
            <a:pPr lvl="2"/>
            <a:r>
              <a:rPr lang="pt-BR" sz="2700" dirty="0"/>
              <a:t>Apoio Estudantil</a:t>
            </a:r>
          </a:p>
          <a:p>
            <a:pPr lvl="2"/>
            <a:r>
              <a:rPr lang="pt-BR" sz="2700" dirty="0"/>
              <a:t>Capacitação</a:t>
            </a:r>
          </a:p>
          <a:p>
            <a:pPr lvl="2"/>
            <a:r>
              <a:rPr lang="pt-BR" sz="2700" dirty="0"/>
              <a:t>Contratos</a:t>
            </a:r>
          </a:p>
          <a:p>
            <a:pPr lvl="2"/>
            <a:r>
              <a:rPr lang="pt-BR" sz="2700" dirty="0"/>
              <a:t>Contribuição à Entidades</a:t>
            </a:r>
          </a:p>
          <a:p>
            <a:pPr lvl="2"/>
            <a:r>
              <a:rPr lang="pt-BR" sz="2700" dirty="0"/>
              <a:t>Eventos Institucionais</a:t>
            </a:r>
          </a:p>
          <a:p>
            <a:pPr lvl="2"/>
            <a:r>
              <a:rPr lang="pt-BR" sz="2700" dirty="0"/>
              <a:t>Gestão Institucional</a:t>
            </a:r>
          </a:p>
          <a:p>
            <a:pPr lvl="2"/>
            <a:r>
              <a:rPr lang="pt-BR" sz="2700" dirty="0"/>
              <a:t>Receitas Próprias</a:t>
            </a:r>
          </a:p>
          <a:p>
            <a:pPr lvl="2"/>
            <a:r>
              <a:rPr lang="pt-BR" sz="2700" dirty="0"/>
              <a:t>Unidades</a:t>
            </a:r>
          </a:p>
          <a:p>
            <a:pPr lvl="1">
              <a:buFont typeface="Wingdings" pitchFamily="2" charset="2"/>
              <a:buChar char="Ø"/>
            </a:pPr>
            <a:r>
              <a:rPr lang="pt-BR" sz="3100" dirty="0"/>
              <a:t>Investimentos</a:t>
            </a:r>
          </a:p>
          <a:p>
            <a:pPr lvl="1">
              <a:buFont typeface="Wingdings" pitchFamily="2" charset="2"/>
              <a:buChar char="Ø"/>
            </a:pPr>
            <a:r>
              <a:rPr lang="pt-BR" sz="3100" dirty="0"/>
              <a:t>Pessoal</a:t>
            </a:r>
          </a:p>
          <a:p>
            <a:pPr lvl="1">
              <a:buFont typeface="Wingdings" pitchFamily="2" charset="2"/>
              <a:buChar char="Ø"/>
            </a:pPr>
            <a:r>
              <a:rPr lang="pt-BR" sz="3100" dirty="0" err="1"/>
              <a:t>TED's</a:t>
            </a:r>
            <a:r>
              <a:rPr lang="pt-BR" sz="3100" dirty="0"/>
              <a:t> / Emendas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C8C013C-F2CC-86F9-1F7A-98742D34598C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1539770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102139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CF23349-C8FE-2007-09C7-39740F37D086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dirty="0"/>
              <a:t>MÓDULOS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8A4E2E8D-5BF2-E9B1-6DC5-93D97B2EA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3126700"/>
            <a:ext cx="14859000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altLang="pt-BR" sz="3200" dirty="0">
                <a:latin typeface="Poppins" panose="00000500000000000000" pitchFamily="2" charset="0"/>
                <a:cs typeface="Poppins" panose="00000500000000000000" pitchFamily="2" charset="0"/>
              </a:rPr>
              <a:t>Módulo 1: </a:t>
            </a: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Evolução histórica dos Painéis Orçamentários da </a:t>
            </a:r>
            <a:r>
              <a:rPr lang="pt-BR" altLang="pt-BR" sz="2800" dirty="0" err="1">
                <a:latin typeface="Poppins" panose="00000500000000000000" pitchFamily="2" charset="0"/>
                <a:cs typeface="Poppins" panose="00000500000000000000" pitchFamily="2" charset="0"/>
              </a:rPr>
              <a:t>Ufopa</a:t>
            </a:r>
            <a:endParaRPr lang="pt-BR" altLang="pt-BR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Projeto PIAPE</a:t>
            </a: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Funcionamento dos Painéis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3200" dirty="0">
                <a:latin typeface="Poppins" panose="00000500000000000000" pitchFamily="2" charset="0"/>
                <a:cs typeface="Poppins" panose="00000500000000000000" pitchFamily="2" charset="0"/>
              </a:rPr>
              <a:t>Módulo 2: </a:t>
            </a: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Painéis Orçamentários da </a:t>
            </a:r>
            <a:r>
              <a:rPr lang="pt-BR" altLang="pt-BR" sz="2800" dirty="0" err="1">
                <a:latin typeface="Poppins" panose="00000500000000000000" pitchFamily="2" charset="0"/>
                <a:cs typeface="Poppins" panose="00000500000000000000" pitchFamily="2" charset="0"/>
              </a:rPr>
              <a:t>Ufopa</a:t>
            </a:r>
            <a:endParaRPr lang="pt-BR" altLang="pt-BR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pt-BR" altLang="pt-B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</a:t>
            </a:r>
            <a:r>
              <a:rPr kumimoji="0" lang="pt-BR" altLang="pt-BR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Execução Orçamentária Anual</a:t>
            </a: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altLang="pt-BR" sz="2800" baseline="0" dirty="0">
                <a:latin typeface="Poppins" panose="00000500000000000000" pitchFamily="2" charset="0"/>
                <a:cs typeface="Poppins" panose="00000500000000000000" pitchFamily="2" charset="0"/>
              </a:rPr>
              <a:t>Painel</a:t>
            </a: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 das Unidades</a:t>
            </a:r>
          </a:p>
          <a:p>
            <a:pPr marL="1028700" lvl="1" indent="-5715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pt-BR" altLang="pt-B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</a:t>
            </a:r>
            <a:r>
              <a:rPr kumimoji="0" lang="pt-BR" altLang="pt-BR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Indicadores da Matriz</a:t>
            </a:r>
            <a:endParaRPr kumimoji="0" lang="pt-BR" altLang="pt-B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pt-BR" altLang="pt-B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altLang="pt-BR" sz="3200" dirty="0">
                <a:latin typeface="Poppins" panose="00000500000000000000" pitchFamily="2" charset="0"/>
                <a:cs typeface="Poppins" panose="00000500000000000000" pitchFamily="2" charset="0"/>
              </a:rPr>
              <a:t>Dinâmicas</a:t>
            </a:r>
            <a:endParaRPr kumimoji="0" lang="pt-BR" altLang="pt-B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" name="Câmera 9">
            <a:extLst>
              <a:ext uri="{FF2B5EF4-FFF2-40B4-BE49-F238E27FC236}">
                <a16:creationId xmlns:a16="http://schemas.microsoft.com/office/drawing/2014/main" id="{FCD7A83B-C1F4-CA15-2C40-605986B7A28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10679" y="250781"/>
            <a:ext cx="2456900" cy="24569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D4472E-9E85-2B48-711D-8155AB756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7FE1F2C-09E6-1B21-7BCF-57ADFF19F00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F8856B8-77AA-CEEE-4DEF-9481342FEA9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DDDBC92-B9CB-F2D6-8B13-B9B62E8BA11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D17B5A2-B031-C2FE-34B5-8D25187433C6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2D7BB13-CF7F-156D-F289-85DAD5D40D6A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67439BA-D977-3B24-17CA-F66950E7A15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6B0430D-D54F-917D-FCF6-57A6DD3D9BA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B9C5F92-0CBB-F54F-653C-BB1FF3989B6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20D67210-16D3-58AB-2EDF-E8A3F27E3ED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4A1D8E48-5EE4-024E-D886-BC2792A2A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474492"/>
          </a:xfrm>
        </p:spPr>
        <p:txBody>
          <a:bodyPr>
            <a:normAutofit/>
          </a:bodyPr>
          <a:lstStyle/>
          <a:p>
            <a:r>
              <a:rPr lang="pt-BR" sz="3900" dirty="0"/>
              <a:t>Como é alimentado o Painel e como ocorrem as atualizações?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 Em geral é todo automatizado por conta das bases principais advirem de relatórios baixados diariamente direto do Tesouro Gerencial e do SIOP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Algumas bases auxiliares são alimentadas manualmente pela </a:t>
            </a:r>
            <a:r>
              <a:rPr lang="pt-BR" sz="3500" dirty="0" err="1"/>
              <a:t>Diplan</a:t>
            </a:r>
            <a:r>
              <a:rPr lang="pt-BR" sz="3500" dirty="0"/>
              <a:t>, tais como:</a:t>
            </a:r>
          </a:p>
          <a:p>
            <a:pPr lvl="2"/>
            <a:r>
              <a:rPr lang="pt-BR" sz="3100" dirty="0"/>
              <a:t>Editais de Apoio Estudantil</a:t>
            </a:r>
          </a:p>
          <a:p>
            <a:pPr lvl="2"/>
            <a:r>
              <a:rPr lang="pt-BR" sz="3100" dirty="0"/>
              <a:t>Novos Contratos</a:t>
            </a:r>
          </a:p>
          <a:p>
            <a:pPr lvl="2"/>
            <a:r>
              <a:rPr lang="pt-BR" sz="3100" dirty="0"/>
              <a:t>Informações de </a:t>
            </a:r>
            <a:r>
              <a:rPr lang="pt-BR" sz="3100" dirty="0" err="1"/>
              <a:t>RAPs</a:t>
            </a:r>
            <a:endParaRPr lang="pt-BR" sz="3100" dirty="0"/>
          </a:p>
          <a:p>
            <a:pPr lvl="2"/>
            <a:r>
              <a:rPr lang="pt-BR" sz="3100" dirty="0"/>
              <a:t>E mais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EF7863-2C86-2663-7682-AADBA30BAE4A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702640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A7FE65-BB19-78C4-ECC9-684D74C72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D623F9C-7790-9EE7-A6CC-942CE50E5E0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039C6BA-C817-EA4E-0760-01A47FD4A40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CFD9920-357D-F37E-C7F7-8DB70ECF368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09001293-2DCD-B305-8A5B-5CD0C7185626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843B39A-7D8E-5317-2484-7CA2112D41E9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BCE5495-823D-9C10-B5E3-481B7B03A0A9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10E4CF3-F834-414D-9F9C-EE1DFC9DBC1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A6D0CD8-CAB5-BDDA-ED4D-09830F37D75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08BAF14-B657-9430-3014-B1171C5CBB7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0243B170-24EE-66B4-DCA0-9AD5D29F1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474492"/>
          </a:xfrm>
        </p:spPr>
        <p:txBody>
          <a:bodyPr>
            <a:normAutofit fontScale="92500" lnSpcReduction="20000"/>
          </a:bodyPr>
          <a:lstStyle/>
          <a:p>
            <a:r>
              <a:rPr lang="pt-BR" sz="3900" b="1" dirty="0"/>
              <a:t>Quais os desafios enfrentados para manter o pleno funcionamento do painel?</a:t>
            </a:r>
          </a:p>
          <a:p>
            <a:endParaRPr lang="pt-BR" sz="3900" dirty="0"/>
          </a:p>
          <a:p>
            <a:pPr lvl="1"/>
            <a:r>
              <a:rPr lang="pt-BR" sz="3500" dirty="0"/>
              <a:t>Dependência da inteligência de uma base de dados administrada por terceiros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Utilização limitada dos recursos do MS </a:t>
            </a:r>
            <a:r>
              <a:rPr lang="pt-BR" sz="3500" dirty="0" err="1"/>
              <a:t>PowerBi</a:t>
            </a:r>
            <a:r>
              <a:rPr lang="pt-BR" sz="3500" dirty="0"/>
              <a:t> e outros programas </a:t>
            </a:r>
            <a:r>
              <a:rPr lang="pt-BR" sz="3500" dirty="0">
                <a:sym typeface="Wingdings" pitchFamily="2" charset="2"/>
              </a:rPr>
              <a:t> </a:t>
            </a:r>
            <a:r>
              <a:rPr lang="pt-BR" sz="3500" dirty="0"/>
              <a:t>versão gratuita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Impossibilidade de integração com o planejamento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Limitação para atender algumas sugestões de melhorias</a:t>
            </a:r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Conhecimento de ferramentas ainda limitado </a:t>
            </a:r>
            <a:r>
              <a:rPr lang="pt-BR" sz="3500" dirty="0">
                <a:sym typeface="Wingdings" pitchFamily="2" charset="2"/>
              </a:rPr>
              <a:t> diversidade de ferramentas no mercado desconhecidas  aprendizado constante</a:t>
            </a:r>
            <a:endParaRPr lang="pt-BR" sz="3500" dirty="0"/>
          </a:p>
          <a:p>
            <a:pPr lvl="1"/>
            <a:endParaRPr lang="pt-BR" sz="3500" dirty="0"/>
          </a:p>
          <a:p>
            <a:pPr lvl="1"/>
            <a:r>
              <a:rPr lang="pt-BR" sz="3500" dirty="0"/>
              <a:t>Ausência de feedbacks</a:t>
            </a:r>
          </a:p>
          <a:p>
            <a:pPr lvl="1"/>
            <a:endParaRPr lang="pt-BR" sz="35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39B4B35-2573-4A56-0484-A723E397913F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2300368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6F3DAB-D004-89FF-4365-D2D6E6A3B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317627F-F4A7-0198-5A09-9E69690D189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7298932-286D-8156-0005-E0C78E35F8DF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4EBCDB1-16F4-AD68-3B73-B5AFA93A1BF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8F5B46DF-410C-FB85-A3EE-8477F9C43CB3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5467552-D76F-0641-F8A3-FC1532A3E97B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2FEF07A-D2D3-2811-D874-E4382BA04EAA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7927E4F-BEAA-EE43-449A-C285B472E04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C6C14CF-4E9B-1450-4659-99A752BA385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FC1AB7D-774B-3D82-F1C9-C8521A2DCBE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96ACC8B2-48C6-A80B-1EFD-BAF8334B0551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7B3F2852-78D1-F42F-3964-3D6370E59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4100" name="Picture 4" descr="Gráfico de respostas do Formulários Google. Título da pergunta: 1. Qual a sua função na Ufopa?. Número de respostas: 32 respostas.">
            <a:extLst>
              <a:ext uri="{FF2B5EF4-FFF2-40B4-BE49-F238E27FC236}">
                <a16:creationId xmlns:a16="http://schemas.microsoft.com/office/drawing/2014/main" id="{9BB2A659-3A72-CD98-EB79-CD222135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774" y="3090282"/>
            <a:ext cx="9411841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Gráfico de respostas do Formulários Google. Título da pergunta: 2. Qual o seu nível de familiaridade com o Painel de Execução Orçamentária?&#10;. Número de respostas: 31 respostas.">
            <a:extLst>
              <a:ext uri="{FF2B5EF4-FFF2-40B4-BE49-F238E27FC236}">
                <a16:creationId xmlns:a16="http://schemas.microsoft.com/office/drawing/2014/main" id="{4FECB76C-EBC5-06B4-EBB0-1776E833F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179" y="5754163"/>
            <a:ext cx="9411841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160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5E97B2-115A-4E1B-667C-80EE3926B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673FDC5-63A7-4AAB-BF5F-89DADB05C76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382B36B-02E4-7EDE-A9ED-71F57CD0CCAF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666BDE4-3D72-A74D-0BA1-7E28B0EBFD7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8872965-343C-CBF1-53DF-69AC165114CA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D3910B5-751F-A68D-97BF-EE4ACF4347FC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B10AFA5-D51B-33FA-C487-8A48F9A7669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8A7793D-2546-CED5-FBC4-D7A83A763A7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90B23-32AD-9B7D-FA77-A9607F8FD179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E877E501-FBF2-4D27-877E-9E678AA696C4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477FE47D-8191-C0BA-A926-97751960E55F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08AB9771-00CC-E8F9-BB1C-9904D97BB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6146" name="Picture 2" descr="Gráfico de respostas do Formulários Google. Título da pergunta: 3. Como você avalia a facilidade de uso do Painel de Execução Orçamentária?&#10;. Número de respostas: 31 respostas.">
            <a:extLst>
              <a:ext uri="{FF2B5EF4-FFF2-40B4-BE49-F238E27FC236}">
                <a16:creationId xmlns:a16="http://schemas.microsoft.com/office/drawing/2014/main" id="{5265A23E-E3DA-6BCB-7FCE-320DE97C4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74" y="3087742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ráfico de respostas do Formulários Google. Título da pergunta: 4. Você encontrou dificuldades para encontrar as informações que precisava no painel?&#10;. Número de respostas: 31 respostas.">
            <a:extLst>
              <a:ext uri="{FF2B5EF4-FFF2-40B4-BE49-F238E27FC236}">
                <a16:creationId xmlns:a16="http://schemas.microsoft.com/office/drawing/2014/main" id="{6DC5E097-7789-EF14-7BEC-5156E8EED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641471"/>
            <a:ext cx="9411843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498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592858-E00A-984E-FBB1-39078E561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EB00FDF-F4B7-0BEE-340B-5CD0871ADF6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B3C336A-0635-5305-B5AE-0B25ADA9477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6DB6E2D-56B7-6F48-F015-BD2EC005542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2FC36E2A-CF35-145A-0522-59E5DC44CC19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071623F-90BC-B537-59AF-9C835D19B819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0437170-5AE9-C837-735C-E1C348E852C0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CDB5BA8-E7D0-AEBE-C22B-6085C6B1DBF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A22F905-1864-149B-7FC2-8CAB404328B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5184BCE4-2C93-D2E6-B999-4AFEE4A87D9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511E1E2-E7E0-D520-7E0E-423BDDF47F2C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80FDF208-F19A-C5C0-28E8-536C4478B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8194" name="Picture 2" descr="Gráfico de respostas do Formulários Google. Título da pergunta: 5. Como você avalia o design visual do painel?. Número de respostas: 31 respostas.">
            <a:extLst>
              <a:ext uri="{FF2B5EF4-FFF2-40B4-BE49-F238E27FC236}">
                <a16:creationId xmlns:a16="http://schemas.microsoft.com/office/drawing/2014/main" id="{64DB2997-6816-1149-7ADD-2DF0BF4B1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250" y="3210004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Gráfico de respostas do Formulários Google. Título da pergunta: 6. O layout do painel é intuitivo e fácil de navegar?&#10;. Número de respostas: 31 respostas.">
            <a:extLst>
              <a:ext uri="{FF2B5EF4-FFF2-40B4-BE49-F238E27FC236}">
                <a16:creationId xmlns:a16="http://schemas.microsoft.com/office/drawing/2014/main" id="{0794E364-37D0-7CD9-7460-07B1AAE12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2033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493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5691B3-4EBF-0AB4-B819-ABE078560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6604CB7-FEAF-3EE0-0B0A-A7EA8AD21D7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B12AF0C-53DC-C3C2-6FD5-0BE81E5A367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5E294C0-9B18-EF1D-0BE0-088D46053CF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08E7E17-DCB6-5536-B7D4-CDA4DCD6A35B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7A1684A-EDA0-37E1-1743-861DF8464312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5CC8CF4-3568-C9BB-A6C5-25EB81B5830F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8B7B226-3709-49B6-712E-02853F1D3874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43F769B-1A36-E2D2-55B3-4C180C5417E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0D953E8-8163-7AFB-BD25-70636811B6FE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3CE437C-52DD-9BDF-ECE4-754365952AC2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CA8E6555-D390-3806-ACE5-285802B12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10242" name="Picture 2" descr="Gráfico de respostas do Formulários Google. Título da pergunta: 7. Quão útil você considera o Painel de Execução Orçamentária para seu trabalho/estudo?. Número de respostas: 31 respostas.">
            <a:extLst>
              <a:ext uri="{FF2B5EF4-FFF2-40B4-BE49-F238E27FC236}">
                <a16:creationId xmlns:a16="http://schemas.microsoft.com/office/drawing/2014/main" id="{BDCFBA92-EF73-48EE-3643-DC2D2A00A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774" y="3163500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Gráfico de respostas do Formulários Google. Título da pergunta: 8. O painel fornece todas as informações que você precisa?&#10;. Número de respostas: 31 respostas.">
            <a:extLst>
              <a:ext uri="{FF2B5EF4-FFF2-40B4-BE49-F238E27FC236}">
                <a16:creationId xmlns:a16="http://schemas.microsoft.com/office/drawing/2014/main" id="{FCCF0D3A-EA08-1EDB-E6B1-CFBBE28B9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2033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155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B62837-2714-2C66-171B-474681561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F49CFBE-36FA-A14C-9394-248C016B82D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8E7CDE9-EC81-E868-3D55-284C28732846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AC42000-366C-7DB2-2E45-9D396BEAC62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CE8C084-A918-D83B-5122-FCF028BC2C39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F4B97FB-361D-E808-F808-C04CAE7D378D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8E916A4-9765-2A49-2D37-2A24ADE609CF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B6975BA-65FB-B2A7-6917-1C765199AD2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92AD7D1-C9FC-D981-3C4A-C219F2A4E908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2BE11093-310B-F9D6-6A1F-AB1ED3C56073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4BFF493F-0FB1-CA0D-DAAF-6A0C30685BC8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B3B9CCA8-94A7-7064-9C57-748448135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12290" name="Picture 2" descr="Gráfico de respostas do Formulários Google. Título da pergunta: 9. Você prefere visualizar dados em:&#10;. Número de respostas: 30 respostas.">
            <a:extLst>
              <a:ext uri="{FF2B5EF4-FFF2-40B4-BE49-F238E27FC236}">
                <a16:creationId xmlns:a16="http://schemas.microsoft.com/office/drawing/2014/main" id="{733C77DC-A27B-0D43-7F64-121E38467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992" y="3210004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Gráfico de respostas do Formulários Google. Título da pergunta: 10. As tabelas do painel são claras e compreensíveis?&#10;. Número de respostas: 31 respostas.">
            <a:extLst>
              <a:ext uri="{FF2B5EF4-FFF2-40B4-BE49-F238E27FC236}">
                <a16:creationId xmlns:a16="http://schemas.microsoft.com/office/drawing/2014/main" id="{A85DF3F0-E690-9000-216F-F5228A1AE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41471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9844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6852EC-518D-45ED-8BC4-A974D0907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C5638D7-4E45-0EE6-F993-19644AA6B7DC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A1F2582-6C9E-6682-B6C4-5451994AC0C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690B5DF-74A8-D368-68DF-F3E29045EEB1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267DD5F2-AC68-9F65-991F-92A2BEC93A61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A168B68-B4A1-C13C-C3CB-C37E53CB0334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9DD8364-1F3F-D450-B987-3037BA88077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0C22CBC-0942-9176-DC41-CDBF3E2BA9F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25B4E40-0D3B-7C91-AD2A-CA8483AEE5E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62E2F5D8-A2FB-7F41-7DCF-12BC16CE0EE4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6AB4E4C5-5C60-7735-FFF9-D6ED358DD4D0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Projeto PIAPE</a:t>
            </a:r>
          </a:p>
        </p:txBody>
      </p:sp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CC4503B2-EB73-0AF1-5EE6-A082DE49F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/>
          <a:lstStyle/>
          <a:p>
            <a:r>
              <a:rPr lang="pt-BR" b="1" dirty="0"/>
              <a:t>Questionário de Pesquisa sobre o Painel de Execução Orçamentária da UFOPA</a:t>
            </a:r>
          </a:p>
        </p:txBody>
      </p:sp>
      <p:pic>
        <p:nvPicPr>
          <p:cNvPr id="14338" name="Picture 2" descr="Gráfico de respostas do Formulários Google. Título da pergunta: 11. As informações apresentadas no painel são atualizadas com a frequência adequada?&#10;. Número de respostas: 31 respostas.">
            <a:extLst>
              <a:ext uri="{FF2B5EF4-FFF2-40B4-BE49-F238E27FC236}">
                <a16:creationId xmlns:a16="http://schemas.microsoft.com/office/drawing/2014/main" id="{9CE4B113-8A02-6FFD-F233-D51AD7EA1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774" y="3163500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Gráfico de respostas do Formulários Google. Título da pergunta: 12. A precisão das informações do painel atende às suas expectativas?&#10;. Número de respostas: 31 respostas.">
            <a:extLst>
              <a:ext uri="{FF2B5EF4-FFF2-40B4-BE49-F238E27FC236}">
                <a16:creationId xmlns:a16="http://schemas.microsoft.com/office/drawing/2014/main" id="{026C6723-9ADB-30B0-7CC1-4C5F38488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250" y="5973533"/>
            <a:ext cx="9411842" cy="39600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968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D0A0C-35AB-052E-B4E2-7D6423647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EDE2283-57F8-185C-8933-28FEAE424ED2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44529AA-7ECB-8D3F-C9BC-7A9D45D9FC0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0815A70-7017-855D-C982-82A920EA56F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8ADE7568-A3FA-AAA6-4E97-3A64E39D9382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026A3F2-8EF3-6555-E99E-98FF02564F37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BBB9405-55F9-2586-F5D5-4DB1AD967603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BAF50E8-BA5C-7316-8080-1C417B094E1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06CF981-D1F7-C67A-6635-818585006FF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E32C35DE-1355-D135-8120-9404AD4AB04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9DD4B5BA-08DB-5634-3D24-5125462DCA34}"/>
              </a:ext>
            </a:extLst>
          </p:cNvPr>
          <p:cNvSpPr txBox="1"/>
          <p:nvPr/>
        </p:nvSpPr>
        <p:spPr>
          <a:xfrm>
            <a:off x="1028700" y="895131"/>
            <a:ext cx="11948171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pPr marL="0" indent="0">
              <a:lnSpc>
                <a:spcPts val="3499"/>
              </a:lnSpc>
              <a:buNone/>
            </a:pPr>
            <a:r>
              <a:rPr lang="pt-BR" sz="2800" b="1" dirty="0"/>
              <a:t>Questionário de Pesquisa sobre o Painel de Execução Orçamentária da UFOPA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B7B916A-9ED0-213C-EFC2-C0C87A501CD2}"/>
              </a:ext>
            </a:extLst>
          </p:cNvPr>
          <p:cNvSpPr txBox="1"/>
          <p:nvPr/>
        </p:nvSpPr>
        <p:spPr>
          <a:xfrm>
            <a:off x="1309314" y="2369286"/>
            <a:ext cx="15669372" cy="7109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/>
              <a:t>Usabilidade e Layout</a:t>
            </a:r>
          </a:p>
          <a:p>
            <a:endParaRPr lang="pt-BR" sz="32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pt-BR" sz="2800" dirty="0"/>
              <a:t>Ajuste de Fonte e Zoom: Tornar o painel responsivo, permitindo que os usuários ajustem o tamanho da fonte e o nível de zoom para facilitar a leitura e visualização.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pt-BR" sz="2800" dirty="0"/>
              <a:t>Filtros Mais Intuitivos: Substituir os filtros existentes por listas suspensas (</a:t>
            </a:r>
            <a:r>
              <a:rPr lang="pt-BR" sz="2800" dirty="0" err="1"/>
              <a:t>combobox</a:t>
            </a:r>
            <a:r>
              <a:rPr lang="pt-BR" sz="2800" dirty="0"/>
              <a:t>), que sejam mais fáceis de selecionar e desmarcar, otimizando a navegação.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pt-BR" sz="2800" dirty="0"/>
              <a:t>Visualização por Cores: Utilizar cores distintas para representar cada unidade (institutos, </a:t>
            </a:r>
            <a:r>
              <a:rPr lang="pt-BR" sz="2800" dirty="0" err="1"/>
              <a:t>pró-reitorias</a:t>
            </a:r>
            <a:r>
              <a:rPr lang="pt-BR" sz="2800" dirty="0"/>
              <a:t>, órgãos suplementares e campi), facilitando a identificação rápida das informações.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pt-BR" sz="2800" dirty="0"/>
              <a:t>Redução de Excesso de Informações: Simplificar as tabelas removendo dados redundantes, como UGR, PTRES e fonte de recurso, e colocá-los de forma destacada no cabeçalho.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pt-BR" sz="2800" dirty="0"/>
              <a:t>Opção de Personalização: Permitir que os usuários ocultem ou exibam colunas de acordo com suas necessidades, personalizando a visualização.</a:t>
            </a:r>
          </a:p>
        </p:txBody>
      </p:sp>
    </p:spTree>
    <p:extLst>
      <p:ext uri="{BB962C8B-B14F-4D97-AF65-F5344CB8AC3E}">
        <p14:creationId xmlns:p14="http://schemas.microsoft.com/office/powerpoint/2010/main" val="2161634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B57262-95FB-2E95-EC9D-729BAE31B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5203FF4-CCB6-129A-1749-F92156D1A5D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E98F00-440F-5E36-8FF8-07D529221CE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F38C61D-6C24-B1A2-B347-ED255FC4649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0A78C522-C5FC-FD48-EBCE-74E15D0BBF36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1237241-EA07-6212-71D0-964215E1EEF8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0D1024FF-EE92-F1EE-DC19-0C3E270A1FBF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537AF18-7AC0-4CA9-0FC0-CFCB3CD18A1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C7ADD04-C6B8-9D3D-B970-D84603A3CCA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CFAE827-F0E5-4ED8-7A98-3F9D2E54EE58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DA9DA1F4-14E3-1915-DCB3-1C4631C3B7A2}"/>
              </a:ext>
            </a:extLst>
          </p:cNvPr>
          <p:cNvSpPr txBox="1"/>
          <p:nvPr/>
        </p:nvSpPr>
        <p:spPr>
          <a:xfrm>
            <a:off x="1309314" y="2287902"/>
            <a:ext cx="15669372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/>
              <a:t>Compreensão das Informações</a:t>
            </a:r>
          </a:p>
          <a:p>
            <a:endParaRPr lang="pt-BR" sz="3200" b="1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Glossário de Termos Técnicos: Adicionar um glossário ou rodapé explicativo com definições de termos como "empenhado", "saldo empenhado" e "liquidado" para facilitar o entendimento.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Divisão por Categorias: Separar as colunas de valores empenhados, não utilizados e disponíveis em seções distintas, proporcionando maior clareza.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Gráficos e Tabelas Explicativas: Incluir gráficos complementares às tabelas para ajudar gestores e técnicos a compreender os dados de forma visual.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Segmentação por Público-Alvo: Adaptar o painel para dois perfis principais:</a:t>
            </a:r>
          </a:p>
          <a:p>
            <a:pPr marL="1428750" lvl="2" indent="-514350">
              <a:buFont typeface="+mj-lt"/>
              <a:buAutoNum type="alphaLcPeriod"/>
            </a:pPr>
            <a:r>
              <a:rPr lang="pt-BR" sz="2800" dirty="0"/>
              <a:t>Técnicos: Com acesso a dados detalhados e específicos.</a:t>
            </a:r>
          </a:p>
          <a:p>
            <a:pPr marL="1428750" lvl="2" indent="-514350">
              <a:buFont typeface="+mj-lt"/>
              <a:buAutoNum type="alphaLcPeriod"/>
            </a:pPr>
            <a:r>
              <a:rPr lang="pt-BR" sz="2800" dirty="0"/>
              <a:t>Gestores: Com análises simples e diretas focadas na execução de seus setores.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E2B70D7-633C-66D4-05B8-4AC54997CA98}"/>
              </a:ext>
            </a:extLst>
          </p:cNvPr>
          <p:cNvSpPr txBox="1"/>
          <p:nvPr/>
        </p:nvSpPr>
        <p:spPr>
          <a:xfrm>
            <a:off x="1028700" y="895131"/>
            <a:ext cx="11948171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pPr marL="0" indent="0">
              <a:lnSpc>
                <a:spcPts val="3499"/>
              </a:lnSpc>
              <a:buNone/>
            </a:pPr>
            <a:r>
              <a:rPr lang="pt-BR" sz="2800" b="1" dirty="0"/>
              <a:t>Questionário de Pesquisa sobre o Painel de Execução Orçamentária da UFOPA</a:t>
            </a:r>
          </a:p>
        </p:txBody>
      </p:sp>
    </p:spTree>
    <p:extLst>
      <p:ext uri="{BB962C8B-B14F-4D97-AF65-F5344CB8AC3E}">
        <p14:creationId xmlns:p14="http://schemas.microsoft.com/office/powerpoint/2010/main" val="3614260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3584C66-ECDD-7ECD-252D-44969AD3C443}"/>
              </a:ext>
            </a:extLst>
          </p:cNvPr>
          <p:cNvSpPr txBox="1"/>
          <p:nvPr/>
        </p:nvSpPr>
        <p:spPr>
          <a:xfrm>
            <a:off x="1143000" y="1027007"/>
            <a:ext cx="11948171" cy="682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dirty="0"/>
              <a:t>Quem sou eu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2A572690-64B5-CC1E-CB91-D73C72845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9865" y="3503462"/>
            <a:ext cx="8162611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Contadora na Ufopa desde 2014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t-BR" altLang="pt-BR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De 2015 a 2019 fui Coordenadora de Contratos</a:t>
            </a:r>
            <a:endParaRPr kumimoji="0" lang="pt-BR" altLang="pt-B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pt-BR" altLang="pt-B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altLang="pt-B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 2019 a 2022 fui Coordenadora de Acompanhamento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pt-BR" altLang="pt-B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BR" altLang="pt-BR" sz="2800" dirty="0">
                <a:latin typeface="Poppins" panose="00000500000000000000" pitchFamily="2" charset="0"/>
                <a:cs typeface="Poppins" panose="00000500000000000000" pitchFamily="2" charset="0"/>
              </a:rPr>
              <a:t>Atualmente, “coordeno” a elaboração e funcionamento dos relatórios e painéis de controle e gerenciamento orçamentário da Ufopa.</a:t>
            </a:r>
            <a:endParaRPr kumimoji="0" lang="pt-BR" altLang="pt-B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2" name="Câmera 11">
            <a:extLst>
              <a:ext uri="{FF2B5EF4-FFF2-40B4-BE49-F238E27FC236}">
                <a16:creationId xmlns:a16="http://schemas.microsoft.com/office/drawing/2014/main" id="{266A53B4-6B31-CF30-2870-C0B50C4A96BC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33600" y="3115682"/>
            <a:ext cx="5848350" cy="584835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5AB1A-2841-BDB2-67CC-49D1DFDF3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4B2A52C-0BC3-F2EE-1511-507F239EB37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673C894-FC65-973F-9E69-0C508A4980F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ECA1A6C-5DF9-0696-A35D-66B85710040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C1F6B881-D4BD-C1B5-8343-1D1A3DF74DC8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394D5C0-5D2F-0358-14AD-F773FDC55EC2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2505742-3452-35B4-8A21-9FF788F525B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C84925C-0628-6612-6968-46954139375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89F1095-52F2-43D7-766D-FAA09B7CE63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0CF5D1AC-BCB9-ADB3-1962-969D59108198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BD91BF6-F191-0A02-9E94-A9292020F2E9}"/>
              </a:ext>
            </a:extLst>
          </p:cNvPr>
          <p:cNvSpPr txBox="1"/>
          <p:nvPr/>
        </p:nvSpPr>
        <p:spPr>
          <a:xfrm>
            <a:off x="1351308" y="2710923"/>
            <a:ext cx="1566937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/>
              <a:t>Funcionalidades Adicionais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Exportação de Dados: Permitir a exportação das informações diretamente para PDF ou Excel, facilitando o uso externo dos dados.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Informações de Fornecedores: Incluir detalhes sobre os fornecedores, como nome da empresa ou descrição da ação vinculada ao empenho, promovendo maior transparência.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Divisão de Informações Específicas: Apresentar separadamente os recursos da matriz orçamentária e os vinculados a ações específicas, como Pró-Disciplinas e Aulas de Campo.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Instruções Didáticas: Inserir explicações claras sobre os valores totais, gastos realizados e saldos disponíveis, especialmente para usuários leigos.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A54BBC3-9FF3-CBD9-040D-0689F1AE86EC}"/>
              </a:ext>
            </a:extLst>
          </p:cNvPr>
          <p:cNvSpPr txBox="1"/>
          <p:nvPr/>
        </p:nvSpPr>
        <p:spPr>
          <a:xfrm>
            <a:off x="1028700" y="895131"/>
            <a:ext cx="11948171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pPr marL="0" indent="0">
              <a:lnSpc>
                <a:spcPts val="3499"/>
              </a:lnSpc>
              <a:buNone/>
            </a:pPr>
            <a:r>
              <a:rPr lang="pt-BR" sz="2800" b="1" dirty="0"/>
              <a:t>Questionário de Pesquisa sobre o Painel de Execução Orçamentária da UFOPA</a:t>
            </a:r>
          </a:p>
        </p:txBody>
      </p:sp>
    </p:spTree>
    <p:extLst>
      <p:ext uri="{BB962C8B-B14F-4D97-AF65-F5344CB8AC3E}">
        <p14:creationId xmlns:p14="http://schemas.microsoft.com/office/powerpoint/2010/main" val="3691990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0BD952-2BFC-11BC-D5D1-DFC6FB497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2F74D54-CCFE-3641-C10F-264932A9942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FC1AA77-3CC1-945E-51BF-90BC88BE5F1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79D7DAA-AE9A-3CAA-7CEA-7DD05611CD9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2A77151-5A3E-E6AA-9FFA-BA64609FDE83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0CAD07B-D0A7-CE02-97CE-093CA41D5743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C848A1C-A3A3-1100-6B72-3188FCA765A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EDD555D-DAB1-9167-0482-4B2869F51776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17DC2E0-B346-6961-12D7-08F25DF851D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F621C838-87F4-CD2A-318F-F38EC4CD6BB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2AD7580F-D7DF-7788-FFEE-5C62BDEDEED4}"/>
              </a:ext>
            </a:extLst>
          </p:cNvPr>
          <p:cNvSpPr txBox="1"/>
          <p:nvPr/>
        </p:nvSpPr>
        <p:spPr>
          <a:xfrm>
            <a:off x="1391948" y="3924300"/>
            <a:ext cx="1566937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/>
              <a:t>Público-Alvo e Participação</a:t>
            </a:r>
          </a:p>
          <a:p>
            <a:endParaRPr lang="pt-BR" sz="3200" b="1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Transparência e Acessibilidade: Tornar os painéis acessíveis para públicos externos, incluindo aqueles sem formação em contabilidade ou administração.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pt-BR" sz="2800" dirty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pt-BR" sz="2800" dirty="0"/>
              <a:t>Destaque para Unidades Remotas: Apresentar informações separadas e destacadas para os campi fora da sede, atendendo às suas necessidades específicas.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DC919F1-BD3F-5A6C-1448-061DF4DFFA0E}"/>
              </a:ext>
            </a:extLst>
          </p:cNvPr>
          <p:cNvSpPr txBox="1"/>
          <p:nvPr/>
        </p:nvSpPr>
        <p:spPr>
          <a:xfrm>
            <a:off x="1028700" y="895131"/>
            <a:ext cx="11948171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pPr marL="0" indent="0">
              <a:lnSpc>
                <a:spcPts val="3499"/>
              </a:lnSpc>
              <a:buNone/>
            </a:pPr>
            <a:r>
              <a:rPr lang="pt-BR" sz="2800" b="1" dirty="0"/>
              <a:t>Questionário de Pesquisa sobre o Painel de Execução Orçamentária da UFOPA</a:t>
            </a:r>
          </a:p>
        </p:txBody>
      </p:sp>
    </p:spTree>
    <p:extLst>
      <p:ext uri="{BB962C8B-B14F-4D97-AF65-F5344CB8AC3E}">
        <p14:creationId xmlns:p14="http://schemas.microsoft.com/office/powerpoint/2010/main" val="1483726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12264-38C4-3D1E-DE0A-848E8956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87D32CC-3D8C-1709-2B84-BD9E920DA09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2E5C5F6-0ACF-4325-9597-E72B79EAF38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F8621F2-16D2-7A96-C5FF-8CF6F594532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67CF311-F56F-51FB-385C-BC902A4C0BB6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304904D-89F6-0A98-968D-A06B8AFFBD53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8063226-2A81-456B-2F94-8DAB503DAE3D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A0515A1-BD88-B2BE-3F2B-428928558DF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E2BC728-FCBC-5535-0853-92082EA8CE8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7BE54DA3-23C0-7328-A4D7-7156B3C2CCEF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4D85E368-4590-6356-9506-B2384047B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/>
              <a:t>Dinâmica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Abra o painel e responda: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  <a:p>
            <a:pPr lvl="2"/>
            <a:r>
              <a:rPr lang="pt-BR" sz="2800" dirty="0"/>
              <a:t>Qual o valor total da dotação atualizada (disponibilizado) para a </a:t>
            </a:r>
            <a:r>
              <a:rPr lang="pt-BR" sz="2800" dirty="0" err="1"/>
              <a:t>Ufopa</a:t>
            </a:r>
            <a:r>
              <a:rPr lang="pt-BR" sz="2800" dirty="0"/>
              <a:t> em 2025 até hoje?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A </a:t>
            </a:r>
            <a:r>
              <a:rPr lang="pt-BR" sz="2800" dirty="0" err="1"/>
              <a:t>Ufopa</a:t>
            </a:r>
            <a:r>
              <a:rPr lang="pt-BR" sz="2800" dirty="0"/>
              <a:t> já recebeu orçamento de Capital (Investimentos) em 2025?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Qual o valor disponibilizado para Pessoal em 2025?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Qual o valor total que já foi empenhado para Apoio Estudantil até hoje?</a:t>
            </a:r>
            <a:endParaRPr lang="pt-BR" sz="20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3771AC4-DA9E-B791-A31A-8EE76B48DEFB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Execução Orçamentária Anual</a:t>
            </a:r>
          </a:p>
        </p:txBody>
      </p:sp>
    </p:spTree>
    <p:extLst>
      <p:ext uri="{BB962C8B-B14F-4D97-AF65-F5344CB8AC3E}">
        <p14:creationId xmlns:p14="http://schemas.microsoft.com/office/powerpoint/2010/main" val="863084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4FE9C2-360B-998C-870F-FDC70DA60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77FCE3F-5FD0-9B88-81F8-4C5095741A4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0A8F094-1968-5CB3-F441-9AB8A058910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9462639-6E30-FDBF-9B21-81B6C402813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8A745598-5B12-A1AE-B752-54A3A3253DD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15BFF89-DAFA-8786-6B9D-1C6E137F644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68B77F5-9247-A89D-EADB-7D5151F0169E}"/>
              </a:ext>
            </a:extLst>
          </p:cNvPr>
          <p:cNvSpPr/>
          <p:nvPr/>
        </p:nvSpPr>
        <p:spPr>
          <a:xfrm>
            <a:off x="2885691" y="5117674"/>
            <a:ext cx="12516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 das Unidades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9BD6BFE0-A864-E9C7-0E1D-6454F9A35EA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417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F3895E-C4FD-8CAA-5169-4BD9902D7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493566D-621A-8F11-9B8B-CA03BB86FD7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D9213C6-B8B0-2048-8739-3E746C84B05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3B6788F-22B1-2447-85F2-6AF947067F0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1006513-414E-6D8B-0751-E841DE66A2DB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7B9E73B-6C48-9C07-583F-A1D5A18BF3F5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1431A47-F350-844A-6082-D2BE6DF64EB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7FE44FB2-BE8D-6157-4E19-9F42A665EFD9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E0E1445-BBDF-5EEF-6175-7494F24E3432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C2C35F3F-0B14-9410-FBFF-F134BA927BD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A69063FF-D1E4-DB2B-7C3A-14C5CBEDA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dirty="0"/>
              <a:t>Como acessar/onde encontrar?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Site da </a:t>
            </a:r>
            <a:r>
              <a:rPr lang="pt-BR" dirty="0" err="1"/>
              <a:t>Proplan</a:t>
            </a:r>
            <a:r>
              <a:rPr lang="pt-BR" dirty="0"/>
              <a:t>/</a:t>
            </a:r>
            <a:r>
              <a:rPr lang="pt-BR" dirty="0" err="1"/>
              <a:t>Ufopa</a:t>
            </a:r>
            <a:r>
              <a:rPr lang="pt-BR" dirty="0"/>
              <a:t> </a:t>
            </a:r>
            <a:r>
              <a:rPr lang="pt-BR" dirty="0">
                <a:sym typeface="Wingdings" pitchFamily="2" charset="2"/>
              </a:rPr>
              <a:t> Orçamento  Painel de Orçamento das Unidades</a:t>
            </a:r>
            <a:endParaRPr lang="pt-BR" dirty="0"/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B74D35D-F119-7B7A-BBE3-4DDDE1CDA182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das Unidades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F678BD7B-6A29-5D93-5C2F-9F1C5BCF12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6564" y="4366422"/>
            <a:ext cx="10074871" cy="5235049"/>
          </a:xfrm>
          <a:prstGeom prst="rect">
            <a:avLst/>
          </a:prstGeom>
        </p:spPr>
      </p:pic>
      <p:sp>
        <p:nvSpPr>
          <p:cNvPr id="12" name="Quadro 11">
            <a:extLst>
              <a:ext uri="{FF2B5EF4-FFF2-40B4-BE49-F238E27FC236}">
                <a16:creationId xmlns:a16="http://schemas.microsoft.com/office/drawing/2014/main" id="{784B57D1-77F7-0842-B7A1-550F27BEF604}"/>
              </a:ext>
            </a:extLst>
          </p:cNvPr>
          <p:cNvSpPr/>
          <p:nvPr/>
        </p:nvSpPr>
        <p:spPr>
          <a:xfrm>
            <a:off x="8839200" y="6743700"/>
            <a:ext cx="1752600" cy="3810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5" name="Quadro 14">
            <a:extLst>
              <a:ext uri="{FF2B5EF4-FFF2-40B4-BE49-F238E27FC236}">
                <a16:creationId xmlns:a16="http://schemas.microsoft.com/office/drawing/2014/main" id="{1CC5B3AB-9CB7-8B66-E322-59BE0712D6D8}"/>
              </a:ext>
            </a:extLst>
          </p:cNvPr>
          <p:cNvSpPr/>
          <p:nvPr/>
        </p:nvSpPr>
        <p:spPr>
          <a:xfrm>
            <a:off x="8839200" y="5693697"/>
            <a:ext cx="838200" cy="3048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16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ACEAB1-8E2F-72B9-D3FA-8BC31CA10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115E11C-C80A-9DC0-304D-38D740F8C4EE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43E3225-8B6B-5CD0-C607-F790C535653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973550E-BC90-1C5A-2907-793F29704144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6204A8D3-816E-4B91-E497-574D70653FCE}"/>
              </a:ext>
            </a:extLst>
          </p:cNvPr>
          <p:cNvGrpSpPr/>
          <p:nvPr/>
        </p:nvGrpSpPr>
        <p:grpSpPr>
          <a:xfrm>
            <a:off x="-609600" y="869732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FB161B2-F5F7-DA7A-6240-6BD7E69CC970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925EBC6-8493-80EC-179B-8D49B0D62BEA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FB17424D-C09C-B0BE-FEDA-D6B8674D4EB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126B8F5-AAA7-15F9-D2D4-DC5D03C0283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4F52A0C2-6BA0-9CE7-AECF-15B009233B5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3BC897DD-30A3-3B3D-62B1-3970E4266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 fontScale="85000" lnSpcReduction="20000"/>
          </a:bodyPr>
          <a:lstStyle/>
          <a:p>
            <a:r>
              <a:rPr lang="pt-BR" sz="3600" dirty="0"/>
              <a:t>Quais informações estão disponíveis no painel?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Informações do PGO das Unidades</a:t>
            </a:r>
          </a:p>
          <a:p>
            <a:pPr lvl="2"/>
            <a:r>
              <a:rPr lang="pt-BR" sz="2800" dirty="0"/>
              <a:t>Categoria do PGO</a:t>
            </a:r>
          </a:p>
          <a:p>
            <a:pPr lvl="3"/>
            <a:r>
              <a:rPr lang="pt-BR" sz="2400" dirty="0"/>
              <a:t>Administrativo, Anuidades, Capacitação, Graduação, Pós-graduação</a:t>
            </a:r>
          </a:p>
          <a:p>
            <a:pPr lvl="3"/>
            <a:endParaRPr lang="pt-BR" sz="2400" dirty="0"/>
          </a:p>
          <a:p>
            <a:pPr lvl="2"/>
            <a:r>
              <a:rPr lang="pt-BR" sz="2800" dirty="0"/>
              <a:t>Subcategorias do PGO</a:t>
            </a:r>
          </a:p>
          <a:p>
            <a:pPr lvl="3"/>
            <a:r>
              <a:rPr lang="pt-BR" sz="2400" dirty="0"/>
              <a:t>Matriz Administrativa, Matriz Graduação, Fazenda, Fundo de Aula de Campo</a:t>
            </a:r>
          </a:p>
          <a:p>
            <a:pPr lvl="3"/>
            <a:endParaRPr lang="pt-BR" sz="2400" dirty="0"/>
          </a:p>
          <a:p>
            <a:pPr lvl="2"/>
            <a:r>
              <a:rPr lang="pt-BR" sz="2800" dirty="0"/>
              <a:t>Valores</a:t>
            </a:r>
          </a:p>
          <a:p>
            <a:pPr lvl="3"/>
            <a:r>
              <a:rPr lang="pt-BR" sz="2400" dirty="0"/>
              <a:t>PGO Aprovado, Replanejamento, Descentralizado, Aporte, Redução, Centralização, Saldo PGO</a:t>
            </a:r>
          </a:p>
          <a:p>
            <a:pPr lvl="3"/>
            <a:endParaRPr lang="pt-BR" sz="2400" dirty="0"/>
          </a:p>
          <a:p>
            <a:pPr lvl="2"/>
            <a:r>
              <a:rPr lang="pt-BR" sz="2800" dirty="0"/>
              <a:t>Representação Gráfica</a:t>
            </a:r>
          </a:p>
          <a:p>
            <a:pPr lvl="3"/>
            <a:r>
              <a:rPr lang="pt-BR" sz="2400" dirty="0"/>
              <a:t>Distribuição do Orçamento por Categoria e Valor Descentralizado</a:t>
            </a:r>
          </a:p>
          <a:p>
            <a:pPr lvl="3"/>
            <a:endParaRPr lang="pt-BR" sz="2400" dirty="0"/>
          </a:p>
          <a:p>
            <a:pPr lvl="2"/>
            <a:r>
              <a:rPr lang="pt-BR" sz="2800" dirty="0"/>
              <a:t>Datas</a:t>
            </a:r>
          </a:p>
          <a:p>
            <a:pPr lvl="3"/>
            <a:r>
              <a:rPr lang="pt-BR" sz="2400" dirty="0"/>
              <a:t>Última Descentralização, Última atualização da base</a:t>
            </a:r>
          </a:p>
          <a:p>
            <a:pPr lvl="3"/>
            <a:endParaRPr lang="pt-BR" sz="2400" dirty="0"/>
          </a:p>
          <a:p>
            <a:pPr lvl="2"/>
            <a:r>
              <a:rPr lang="pt-BR" sz="2800" dirty="0"/>
              <a:t>Segmentação de dados (Filtros)</a:t>
            </a:r>
          </a:p>
          <a:p>
            <a:pPr lvl="3"/>
            <a:r>
              <a:rPr lang="pt-BR" sz="2400" dirty="0"/>
              <a:t>Unidade Responsável, Categoria PGO, Subcategoria PGO, Tipo de Movimentação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3FEEC49-387E-57AA-0C1F-F3FC5592F205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das Unidades</a:t>
            </a:r>
          </a:p>
        </p:txBody>
      </p:sp>
    </p:spTree>
    <p:extLst>
      <p:ext uri="{BB962C8B-B14F-4D97-AF65-F5344CB8AC3E}">
        <p14:creationId xmlns:p14="http://schemas.microsoft.com/office/powerpoint/2010/main" val="2418825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AEBCCC-67DB-D7E0-8B27-EC8C15701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3DBB286-545E-0EE1-D01D-9CFF7DE41001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FAF0964-D04F-50BA-4265-10A4E26A8C2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BDDC865-01C9-EDC8-84D9-BDC5233E26F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FE89C0D-9707-B438-4E4C-A843C01BFC19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85A593D-2989-8FEB-7E51-CA9896D1FFD3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326726C-ADA6-E452-FFAE-42B311A6B12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998D9D0-7E28-0A43-9887-6764F41BDBF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490BEDA-A9C8-2A76-0C48-C8FF0A56D9F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30FA6B96-87AA-2E95-B8EF-D35088874DE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1BB89210-18C6-BF4E-BC99-AC98ED2AB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/>
              <a:t>Como é atualizado o painel?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As informações de planejamento não alteram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Alterações são representadas no Replanejamento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Os valores disponibilizados são alimentados na planilha pela CPO/CAO manualmente de acordo com os valores detalhados no SIAFI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  <a:p>
            <a:r>
              <a:rPr lang="pt-BR" sz="3600" dirty="0"/>
              <a:t>Desafios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Alimentação manual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Controle </a:t>
            </a:r>
            <a:r>
              <a:rPr lang="pt-BR"/>
              <a:t>dos remanejamentos</a:t>
            </a:r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A8F2386-5092-5828-E692-402866C27CE6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das Unidades</a:t>
            </a:r>
          </a:p>
        </p:txBody>
      </p:sp>
    </p:spTree>
    <p:extLst>
      <p:ext uri="{BB962C8B-B14F-4D97-AF65-F5344CB8AC3E}">
        <p14:creationId xmlns:p14="http://schemas.microsoft.com/office/powerpoint/2010/main" val="77970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34791C-8464-0FDB-BC26-D804A0F80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FEEA9A5-5BDE-4CBB-5CD0-D43ADC73DD0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A0D39F-C618-477A-BFE1-56F3AB814EBF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C1FC50B-5CB5-286B-51A6-143601B83B0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A2A87D1-F4E0-B7F2-D17A-ED2F7F400B50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D588827-0FF1-9ECB-AA3E-8A68AFC33809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8400788-19E5-783B-85CF-70176B220CD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2358B05C-209F-1E67-ED35-D05560E085D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C8DB3B0-2FF4-ECA1-26AC-CE63EBF40F64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153ABA05-B695-2CF5-31FE-65A39AF4B59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0EC01273-2BDB-5A79-2FA7-04EB0EAEF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/>
              <a:t>Dinâmica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Abra o painel e responda: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  <a:p>
            <a:pPr lvl="2"/>
            <a:r>
              <a:rPr lang="pt-BR" sz="2800" dirty="0"/>
              <a:t>Qual Unidade Administrativa já recebeu R$2.000,00 de orçamento da Matriz Administrativa?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Quanto foi o PGO Aprovado para o Doutorado Acadêmico em Educação?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Qual unidade é responsável pela Anuidade da ABEU?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Quanto é a soma do PGO Aprovado para Graduação e Pós-Graduação? (Ctrl)</a:t>
            </a:r>
            <a:endParaRPr lang="pt-BR" sz="20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45C60A3-2C61-C83F-B4BC-C62EF1D59A01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das Unidades</a:t>
            </a:r>
          </a:p>
        </p:txBody>
      </p:sp>
    </p:spTree>
    <p:extLst>
      <p:ext uri="{BB962C8B-B14F-4D97-AF65-F5344CB8AC3E}">
        <p14:creationId xmlns:p14="http://schemas.microsoft.com/office/powerpoint/2010/main" val="1409031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6AE25C-E448-D80E-B39D-7AFA048C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1272F26-4CC1-AC1A-2C5D-D744AB700FED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EED6D17-AC24-BD7C-1D92-3AF45E0286BD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240574A-3DF5-700F-923B-A359B39CDC5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F82B08D-2475-2CFA-4F1B-7A862D74C29B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3BD343B-32FC-3BD9-D4BA-5D5E72467F0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9DD6A51B-8233-AF1E-42B6-59AAB15F8716}"/>
              </a:ext>
            </a:extLst>
          </p:cNvPr>
          <p:cNvSpPr/>
          <p:nvPr/>
        </p:nvSpPr>
        <p:spPr>
          <a:xfrm>
            <a:off x="2885691" y="5117674"/>
            <a:ext cx="12516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 de Indicadores da Matriz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DE365334-5A89-B52C-8BFE-E1A54B65CC5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817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A08324-8F6D-F23E-077F-E25FC70A2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D7E844C-F948-5CBE-6F9A-6650B3C425D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8577F25-979C-44F4-3788-68C2E655887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E38F855-BBD6-F54E-EC31-822B3E7CB86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4C8AE79-DC54-B92B-B5A6-4B21601C11E4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E90AE0B-1C9B-1E5A-3958-3001F9CAB70F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4293AF5-5C28-FD03-5631-74C88B1D43D5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A971549-0BB4-7865-BA3C-6FE2B6DFDDC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C4B2070-0B42-E983-57FC-C2CBF44444D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F0BD6FDA-4765-1760-B2F2-12B428070084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7CBAAE21-686C-3FC8-4AA7-002DA4A55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152426" cy="7058771"/>
          </a:xfrm>
        </p:spPr>
        <p:txBody>
          <a:bodyPr>
            <a:normAutofit/>
          </a:bodyPr>
          <a:lstStyle/>
          <a:p>
            <a:r>
              <a:rPr lang="pt-BR" sz="3600" dirty="0"/>
              <a:t>Como acessar/onde encontrar?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Site da </a:t>
            </a:r>
            <a:r>
              <a:rPr lang="pt-BR" dirty="0" err="1"/>
              <a:t>Proplan</a:t>
            </a:r>
            <a:r>
              <a:rPr lang="pt-BR" dirty="0"/>
              <a:t>/</a:t>
            </a:r>
            <a:r>
              <a:rPr lang="pt-BR" dirty="0" err="1"/>
              <a:t>Ufopa</a:t>
            </a:r>
            <a:r>
              <a:rPr lang="pt-BR" dirty="0"/>
              <a:t> </a:t>
            </a:r>
            <a:r>
              <a:rPr lang="pt-BR" dirty="0">
                <a:sym typeface="Wingdings" pitchFamily="2" charset="2"/>
              </a:rPr>
              <a:t> Orçamento  Painel de Indicadores orçamentários</a:t>
            </a:r>
            <a:endParaRPr lang="pt-BR" dirty="0"/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344B99D-698E-2001-8E8E-800C55D0E4E3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Indicadores da Matriz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7CDD3BD-6B33-CB06-88F4-5BBEA28B2F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6564" y="4366422"/>
            <a:ext cx="10074871" cy="5235049"/>
          </a:xfrm>
          <a:prstGeom prst="rect">
            <a:avLst/>
          </a:prstGeom>
        </p:spPr>
      </p:pic>
      <p:sp>
        <p:nvSpPr>
          <p:cNvPr id="12" name="Quadro 11">
            <a:extLst>
              <a:ext uri="{FF2B5EF4-FFF2-40B4-BE49-F238E27FC236}">
                <a16:creationId xmlns:a16="http://schemas.microsoft.com/office/drawing/2014/main" id="{A407C4A4-54F4-2BAD-A494-83864678DF32}"/>
              </a:ext>
            </a:extLst>
          </p:cNvPr>
          <p:cNvSpPr/>
          <p:nvPr/>
        </p:nvSpPr>
        <p:spPr>
          <a:xfrm>
            <a:off x="8801100" y="7283661"/>
            <a:ext cx="1943100" cy="3048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5" name="Quadro 14">
            <a:extLst>
              <a:ext uri="{FF2B5EF4-FFF2-40B4-BE49-F238E27FC236}">
                <a16:creationId xmlns:a16="http://schemas.microsoft.com/office/drawing/2014/main" id="{42F40D27-1F28-2A33-AB37-19C3EB1A0C7E}"/>
              </a:ext>
            </a:extLst>
          </p:cNvPr>
          <p:cNvSpPr/>
          <p:nvPr/>
        </p:nvSpPr>
        <p:spPr>
          <a:xfrm>
            <a:off x="8839200" y="5693697"/>
            <a:ext cx="838200" cy="3048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13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796779-4F41-3B8F-C1CD-07F297C8A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ABBAC7D-1449-858C-F53E-27617B66D2A6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445B8D5-35DE-9FB6-3789-7D324052E75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52B0D38-C6B8-0C28-62F5-5B42DAEE853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AE8E5E28-9D66-DB09-1CC8-EF0B464B8218}"/>
              </a:ext>
            </a:extLst>
          </p:cNvPr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4644263-E7E6-6E81-BB9B-F8FF48261BA7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836F17F-B641-0551-BBF9-2136CF31B5D0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408DB70-64FF-B0DE-E067-AE450EBD8C44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5069ECF-AFB8-859A-357E-56C63066518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45B6EC1-2C61-D459-E2D6-EAB59E056ECA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dirty="0"/>
              <a:t>Mensagem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B5FF6EFD-5CB5-806C-3FD5-7A5E3F88DB2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78456" y="7077456"/>
            <a:ext cx="3086100" cy="3086100"/>
          </a:xfrm>
          <a:prstGeom prst="ellipse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285110DB-72D9-9B55-BFFF-52778285978F}"/>
              </a:ext>
            </a:extLst>
          </p:cNvPr>
          <p:cNvSpPr txBox="1"/>
          <p:nvPr/>
        </p:nvSpPr>
        <p:spPr>
          <a:xfrm>
            <a:off x="4572000" y="4229100"/>
            <a:ext cx="9144000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cap="none" spc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pt-BR" dirty="0"/>
              <a:t>"Sem informação confiável, a democracia perde seu rumo." </a:t>
            </a:r>
          </a:p>
          <a:p>
            <a:r>
              <a:rPr lang="pt-BR" sz="2400" i="1" dirty="0"/>
              <a:t>– Kofi Annan – </a:t>
            </a:r>
          </a:p>
          <a:p>
            <a:r>
              <a:rPr lang="pt-BR" sz="2400" i="1" dirty="0"/>
              <a:t>Nobel da Paz 2001</a:t>
            </a:r>
          </a:p>
        </p:txBody>
      </p:sp>
    </p:spTree>
    <p:extLst>
      <p:ext uri="{BB962C8B-B14F-4D97-AF65-F5344CB8AC3E}">
        <p14:creationId xmlns:p14="http://schemas.microsoft.com/office/powerpoint/2010/main" val="12950513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C31ACE-54DD-E6B2-CEBB-E93221895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543D81A-8D27-18AA-8998-49C0E55E6B8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4FDF46-1FED-AA54-1764-95A537A24EF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2239EE-39EA-0674-4FFE-DCBB0FDF8CF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77AFAB4D-85DE-335E-4492-C8A2C2CE67D1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ADE8E64-E4C2-09CF-915E-3CC55082BD68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A062088-0832-6BF0-D8BD-CE7F89C44103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7030247-ADDD-1CAE-7AEB-54E43233FA2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0236762-9CA3-B538-84EE-8D1717F45917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F8B98572-721B-BF12-7FAC-E7096CF3F47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48DF8E62-8E32-0285-39E0-ACAEE0994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 lnSpcReduction="10000"/>
          </a:bodyPr>
          <a:lstStyle/>
          <a:p>
            <a:r>
              <a:rPr lang="pt-BR" sz="3600" dirty="0"/>
              <a:t>Quais informações estão disponíveis no painel?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Indicadores da Matriz Orçamentária</a:t>
            </a:r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Aluno Equivalente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Diretorias e Coordenações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Professor Equivalente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Projetos e Resultados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Quadro de Referência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Qualificação Docente</a:t>
            </a:r>
            <a:endParaRPr lang="pt-BR" sz="20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F2E86B2-86DC-48C2-CA38-11728C2FA880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Indicadores da Matriz</a:t>
            </a:r>
          </a:p>
        </p:txBody>
      </p:sp>
    </p:spTree>
    <p:extLst>
      <p:ext uri="{BB962C8B-B14F-4D97-AF65-F5344CB8AC3E}">
        <p14:creationId xmlns:p14="http://schemas.microsoft.com/office/powerpoint/2010/main" val="2717088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83C7C8-94EE-3EAF-F5B8-9F2B51149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9361155-78AA-95F9-B557-F622C689C05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5B8D460-F63C-75EA-1623-B3FC7235BDD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5382B2E-5CBB-4FA0-6042-581A58EF653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8FF3DC1-7446-CBE3-BE4A-964CCF92129E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295F62A-2F52-3928-ED21-069E710AE6AF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F35B356-6F08-56F4-7B4F-415BC7E6E66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C6EFBC1-B172-F949-9EBE-950783EEFF88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FE20136-B336-B28C-4BA9-4DCAE6D005E1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9DEE2043-7CD5-4D22-E6EE-8A1660ECDAE0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FE7BC6DF-B5E4-7EAE-725E-9A7068E4E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 lnSpcReduction="10000"/>
          </a:bodyPr>
          <a:lstStyle/>
          <a:p>
            <a:r>
              <a:rPr lang="pt-BR" sz="3600" dirty="0"/>
              <a:t>Quais informações estão disponíveis no painel?</a:t>
            </a:r>
          </a:p>
          <a:p>
            <a:pPr marL="0" indent="0">
              <a:buNone/>
            </a:pPr>
            <a:endParaRPr lang="pt-BR" sz="3600" dirty="0"/>
          </a:p>
          <a:p>
            <a:pPr lvl="1"/>
            <a:r>
              <a:rPr lang="pt-BR" sz="3200" dirty="0"/>
              <a:t>Cada indicador possui uma página própria onde constam as seguinte informações:</a:t>
            </a:r>
          </a:p>
          <a:p>
            <a:pPr lvl="1"/>
            <a:endParaRPr lang="pt-BR" sz="32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Representação gráfica por unidade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Tabela com informações que subsidiam o cálculo do indicador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Evolução histórica por unidade e ano</a:t>
            </a:r>
          </a:p>
          <a:p>
            <a:pPr lvl="2">
              <a:buFont typeface="Wingdings" pitchFamily="2" charset="2"/>
              <a:buChar char="Ø"/>
            </a:pPr>
            <a:endParaRPr lang="pt-BR" sz="2800" dirty="0"/>
          </a:p>
          <a:p>
            <a:pPr lvl="2">
              <a:buFont typeface="Wingdings" pitchFamily="2" charset="2"/>
              <a:buChar char="Ø"/>
            </a:pPr>
            <a:r>
              <a:rPr lang="pt-BR" sz="2800" dirty="0"/>
              <a:t>Segmentações de dados:</a:t>
            </a:r>
          </a:p>
          <a:p>
            <a:pPr lvl="3">
              <a:buFont typeface="Wingdings" pitchFamily="2" charset="2"/>
              <a:buChar char="Ø"/>
            </a:pPr>
            <a:r>
              <a:rPr lang="pt-BR" sz="2400" dirty="0"/>
              <a:t>Ano, Unidade Responsável e Categoria da Unidade</a:t>
            </a:r>
          </a:p>
          <a:p>
            <a:pPr marL="1371600" lvl="3" indent="0">
              <a:buNone/>
            </a:pPr>
            <a:endParaRPr lang="pt-BR" sz="2400" dirty="0"/>
          </a:p>
          <a:p>
            <a:pPr marL="457200" lvl="1" indent="0">
              <a:buNone/>
            </a:pPr>
            <a:r>
              <a:rPr lang="pt-BR" sz="2000" i="1" dirty="0" err="1"/>
              <a:t>Obs</a:t>
            </a:r>
            <a:r>
              <a:rPr lang="pt-BR" sz="2000" i="1" dirty="0"/>
              <a:t>: Evolução histórica da Qualificação Docente está em manutenção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20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49A3F1D-40A0-15F5-3DEE-72B0A9EF0111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Indicadores da Matriz</a:t>
            </a:r>
          </a:p>
        </p:txBody>
      </p:sp>
    </p:spTree>
    <p:extLst>
      <p:ext uri="{BB962C8B-B14F-4D97-AF65-F5344CB8AC3E}">
        <p14:creationId xmlns:p14="http://schemas.microsoft.com/office/powerpoint/2010/main" val="4163104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CE040F-7E80-EE14-44B3-F0CFC1DD6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3B810AB-DE03-12EC-F526-FEA48182C68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C16AA01-EE9E-DF42-9532-8E347565FB18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C9C9E68-8E08-D657-2FFC-DDF114B2D3C3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8F8E48A-1B8A-4493-06C3-3701A55ABDF1}"/>
              </a:ext>
            </a:extLst>
          </p:cNvPr>
          <p:cNvGrpSpPr/>
          <p:nvPr/>
        </p:nvGrpSpPr>
        <p:grpSpPr>
          <a:xfrm>
            <a:off x="-283918" y="876300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490307F-088F-C901-6AC8-60BAA768200C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C9D54AD-A954-B059-FA12-4E4FFBBA40F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5419FDE-DF41-36BF-F248-6B2BB69C9A52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F0DF07B-022B-705B-452F-D60379BF07D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8EF75A09-68A2-21BB-CF8F-F4ABC239F081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61B9E82C-8375-7BF4-C076-CA168E172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/>
              <a:t>Como é atualizado o painel?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Anual e manualmente pela CPO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  <a:p>
            <a:r>
              <a:rPr lang="pt-BR" sz="3600" dirty="0"/>
              <a:t>Desafios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dirty="0"/>
              <a:t>Alteração na forma de cálculo de um ano para o outro </a:t>
            </a:r>
            <a:r>
              <a:rPr lang="pt-BR" dirty="0">
                <a:sym typeface="Wingdings" pitchFamily="2" charset="2"/>
              </a:rPr>
              <a:t> </a:t>
            </a:r>
            <a:r>
              <a:rPr lang="pt-BR" dirty="0"/>
              <a:t>manutenção de um histórico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FD1D058-83D3-89E9-8E2F-81DA789F3F4B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de Indicadores da Matriz</a:t>
            </a:r>
          </a:p>
        </p:txBody>
      </p:sp>
    </p:spTree>
    <p:extLst>
      <p:ext uri="{BB962C8B-B14F-4D97-AF65-F5344CB8AC3E}">
        <p14:creationId xmlns:p14="http://schemas.microsoft.com/office/powerpoint/2010/main" val="3456758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614CFB-C64D-492D-5CB2-407DF63F9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263C6EA-A71E-2039-2F0C-D2EB023B565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DA3E121-7D2C-712F-FC96-9ABD5658320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28EC6A1-37D2-5F2B-813C-8A4512CCDF60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BF9D3C4-4AEE-88F7-79D7-7903300BCE5C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9D12F2A-EE02-1EBE-A9BE-E69891883E6F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0DABC17-FC75-3F14-0950-A3A8844FBBC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980530E-E967-9D42-DF39-343E17DF308A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C7DFABD-7C24-4EF9-9818-620FCE2DD49B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611E5B49-85D8-E876-7D4A-6BC1CD38D47B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4389B803-EB2E-E020-6A9A-084B4812B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/>
              <a:t>Dinâmica</a:t>
            </a:r>
          </a:p>
          <a:p>
            <a:pPr marL="0" indent="0">
              <a:buNone/>
            </a:pPr>
            <a:endParaRPr lang="pt-B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pt-BR" sz="3200" dirty="0"/>
              <a:t>Abra o painel e responda: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t-BR" sz="3200" dirty="0"/>
          </a:p>
          <a:p>
            <a:pPr lvl="2"/>
            <a:r>
              <a:rPr lang="pt-BR" sz="2800" dirty="0"/>
              <a:t>Qual foi o índice do indicador de Professor Equivalente de Alenquer em 2024?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Quantas coordenações a Reitoria tinha em 2024?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Quantos a unidade acadêmica que mais possui docentes doutores em 2024?</a:t>
            </a:r>
          </a:p>
          <a:p>
            <a:pPr lvl="2"/>
            <a:endParaRPr lang="pt-BR" sz="2800" dirty="0"/>
          </a:p>
          <a:p>
            <a:pPr lvl="2"/>
            <a:r>
              <a:rPr lang="pt-BR" sz="2800" dirty="0"/>
              <a:t>Quantos projetos de pesquisa o ICED validou em 2023?</a:t>
            </a:r>
            <a:endParaRPr lang="pt-BR" sz="20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8C3A38E-615E-9F70-FCBD-6922D6945F5F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das Unidades</a:t>
            </a:r>
          </a:p>
        </p:txBody>
      </p:sp>
    </p:spTree>
    <p:extLst>
      <p:ext uri="{BB962C8B-B14F-4D97-AF65-F5344CB8AC3E}">
        <p14:creationId xmlns:p14="http://schemas.microsoft.com/office/powerpoint/2010/main" val="3342494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B5E3D0-30F9-FF39-1978-F157B7A0F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BF4FC79-88A3-319C-4960-D67A2EA0FC08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606E579-541D-702D-7F94-68256DA6C8B2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809A539-6B53-90CB-2E92-8391D2403AEA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A66160D5-2451-8ECA-4669-C87E0AEB127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B5C788C-AC0D-7C5E-7BE9-C00575081F3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4AF27EEE-0F13-3BAA-CA19-2ACB3CDA5C7C}"/>
              </a:ext>
            </a:extLst>
          </p:cNvPr>
          <p:cNvSpPr/>
          <p:nvPr/>
        </p:nvSpPr>
        <p:spPr>
          <a:xfrm>
            <a:off x="2885691" y="5117674"/>
            <a:ext cx="12516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Painel Gerencial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FDC3CA60-D5B6-42B9-BD4A-87A78B2B7D1F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86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4748F5-265E-E8BD-9C30-0ADEEE530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AF2BC10-F290-6074-8DCF-56508548ACCA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6BC42B3-0691-6F0C-869C-6679C43E5A6B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AEA5F2E-6474-6138-0D7F-3B77452DBC56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681688F-81CD-9AC2-E81A-7FCE027257BC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6803ABA-1F27-EBA6-87D4-1B352200C860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AC8EC62-6857-F82C-4C37-2F6B24915DB9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B57C65D8-96E5-04AF-8319-1372A3851028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26F9805-F0F4-77CB-2640-0291118DA22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98DABA34-D142-49CE-4417-715E76DCBEA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sp>
        <p:nvSpPr>
          <p:cNvPr id="14" name="Espaço Reservado para Conteúdo 13">
            <a:extLst>
              <a:ext uri="{FF2B5EF4-FFF2-40B4-BE49-F238E27FC236}">
                <a16:creationId xmlns:a16="http://schemas.microsoft.com/office/drawing/2014/main" id="{40382C24-C794-3F2F-F31E-043D682C1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774" y="2403940"/>
            <a:ext cx="15533426" cy="7197531"/>
          </a:xfrm>
        </p:spPr>
        <p:txBody>
          <a:bodyPr>
            <a:normAutofit/>
          </a:bodyPr>
          <a:lstStyle/>
          <a:p>
            <a:r>
              <a:rPr lang="pt-BR" sz="3600" dirty="0">
                <a:sym typeface="Wingdings" pitchFamily="2" charset="2"/>
              </a:rPr>
              <a:t>Diferencial: Convergência do planejamento e execução</a:t>
            </a:r>
            <a:endParaRPr lang="pt-BR" sz="3600" dirty="0"/>
          </a:p>
          <a:p>
            <a:endParaRPr lang="pt-BR" sz="3600" dirty="0"/>
          </a:p>
          <a:p>
            <a:r>
              <a:rPr lang="pt-BR" sz="3600" dirty="0"/>
              <a:t>Atualmente indisponível para o público em geral</a:t>
            </a:r>
          </a:p>
          <a:p>
            <a:pPr marL="0" indent="0">
              <a:buNone/>
            </a:pPr>
            <a:endParaRPr lang="pt-BR" sz="3600" dirty="0">
              <a:sym typeface="Wingdings" pitchFamily="2" charset="2"/>
            </a:endParaRPr>
          </a:p>
          <a:p>
            <a:r>
              <a:rPr lang="pt-BR" sz="3600" dirty="0">
                <a:sym typeface="Wingdings" pitchFamily="2" charset="2"/>
              </a:rPr>
              <a:t>Contribui para a tomada de decisões a partir da análise de indicadores de gestão</a:t>
            </a:r>
          </a:p>
          <a:p>
            <a:endParaRPr lang="pt-BR" sz="3600" dirty="0">
              <a:sym typeface="Wingdings" pitchFamily="2" charset="2"/>
            </a:endParaRPr>
          </a:p>
          <a:p>
            <a:r>
              <a:rPr lang="pt-BR" sz="3600" dirty="0">
                <a:sym typeface="Wingdings" pitchFamily="2" charset="2"/>
              </a:rPr>
              <a:t>Desafio: análise minuciosa e preenchimento manual</a:t>
            </a:r>
          </a:p>
          <a:p>
            <a:endParaRPr lang="pt-BR" sz="3600" dirty="0">
              <a:sym typeface="Wingdings" pitchFamily="2" charset="2"/>
            </a:endParaRPr>
          </a:p>
          <a:p>
            <a:r>
              <a:rPr lang="pt-BR" sz="3600" dirty="0">
                <a:sym typeface="Wingdings" pitchFamily="2" charset="2"/>
              </a:rPr>
              <a:t>Disponibilização para o público  um objetivo a ser alcançado</a:t>
            </a:r>
          </a:p>
          <a:p>
            <a:pPr marL="0" indent="0">
              <a:buNone/>
            </a:pPr>
            <a:endParaRPr lang="pt-BR" sz="3600" dirty="0">
              <a:sym typeface="Wingdings" pitchFamily="2" charset="2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5FDEA31-26D2-F0B5-9446-293844F571DF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Painel Gerencial</a:t>
            </a:r>
          </a:p>
        </p:txBody>
      </p:sp>
    </p:spTree>
    <p:extLst>
      <p:ext uri="{BB962C8B-B14F-4D97-AF65-F5344CB8AC3E}">
        <p14:creationId xmlns:p14="http://schemas.microsoft.com/office/powerpoint/2010/main" val="1936760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6293F4-878A-E276-6BAC-E6F432D82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0A62F14-F33C-A53C-F11A-F9170FA69B8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732A435-1616-3B49-2317-610AB80E5A13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23F2F8F-0299-1B9B-825D-F963AAF9B855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08C031D5-482B-2E60-F15B-E839BE899EC7}"/>
              </a:ext>
            </a:extLst>
          </p:cNvPr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A97949F-CEC5-58F8-D89D-B1A9E1D641D9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E1058D9-41B0-B74D-779F-24BB9271DE84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B3EE6FB-F65B-002A-083F-6371289AF17D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7348D2-80CA-902C-A932-36B51AA2067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A7B59F3-851D-94A7-0BBE-760C934CD014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dirty="0"/>
              <a:t>Mensagem</a:t>
            </a: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18206C7A-9CAF-A28B-978F-0259233D23FA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78456" y="7077456"/>
            <a:ext cx="3086100" cy="3086100"/>
          </a:xfrm>
          <a:prstGeom prst="ellipse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4057D442-8FDD-CD25-434D-ECC665887DDD}"/>
              </a:ext>
            </a:extLst>
          </p:cNvPr>
          <p:cNvSpPr txBox="1"/>
          <p:nvPr/>
        </p:nvSpPr>
        <p:spPr>
          <a:xfrm>
            <a:off x="3924300" y="4000500"/>
            <a:ext cx="104394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cap="none" spc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pt-BR" dirty="0"/>
              <a:t>"Quando compreendemos os números, transformamos dados em decisões que impactam vidas.”</a:t>
            </a:r>
          </a:p>
        </p:txBody>
      </p:sp>
    </p:spTree>
    <p:extLst>
      <p:ext uri="{BB962C8B-B14F-4D97-AF65-F5344CB8AC3E}">
        <p14:creationId xmlns:p14="http://schemas.microsoft.com/office/powerpoint/2010/main" val="32713981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BB47DB-7D69-D2FC-9564-C05D7EEEB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C968349-A228-5407-4444-AC701E19109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0DC648E-C279-480A-3E1D-09A4F4B2B99A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C25C296-AACA-A741-0DAB-1ED3237E4CC1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3904F40C-C018-FEAE-9179-4B614425DD85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B3928A0-15D9-F8B1-2209-552AEE6C144C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C2831AC4-1CF7-7E84-779D-250CDDF86B90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C5A4D60-C725-98B6-A461-8EA040294E8E}"/>
              </a:ext>
            </a:extLst>
          </p:cNvPr>
          <p:cNvSpPr txBox="1"/>
          <p:nvPr/>
        </p:nvSpPr>
        <p:spPr>
          <a:xfrm>
            <a:off x="4572000" y="517652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cap="none" spc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pt-BR" sz="4800" dirty="0"/>
              <a:t>OBRIGADA!</a:t>
            </a:r>
          </a:p>
        </p:txBody>
      </p:sp>
    </p:spTree>
    <p:extLst>
      <p:ext uri="{BB962C8B-B14F-4D97-AF65-F5344CB8AC3E}">
        <p14:creationId xmlns:p14="http://schemas.microsoft.com/office/powerpoint/2010/main" val="1656113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B7B85B-AE09-17E0-B33A-365BD62A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22EE09C-DFF7-631E-9AAF-ABF2B2BCCB15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47ED7BB-B764-4FE7-54B4-3F7CB182BBD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AE09DC9-B5CD-CB14-905F-45382237B0C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DC50F8D1-05E3-E312-B698-159666E82F9E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4B5BF9E-10CA-3ABB-B646-0349F44CACC6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580A079-E97A-9D86-55D6-97A0BD980CB6}"/>
              </a:ext>
            </a:extLst>
          </p:cNvPr>
          <p:cNvSpPr/>
          <p:nvPr/>
        </p:nvSpPr>
        <p:spPr>
          <a:xfrm>
            <a:off x="2885691" y="4266337"/>
            <a:ext cx="12516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Evolução histórica dos Painéis Orçamentários na </a:t>
            </a:r>
            <a:r>
              <a:rPr lang="pt-BR" sz="5400" b="1" cap="none" spc="0" dirty="0" err="1">
                <a:ln/>
                <a:solidFill>
                  <a:schemeClr val="accent3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Ufopa</a:t>
            </a:r>
            <a:endParaRPr lang="pt-BR" sz="5400" b="1" cap="none" spc="0" dirty="0">
              <a:ln/>
              <a:solidFill>
                <a:schemeClr val="accent3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Câmera 12">
            <a:extLst>
              <a:ext uri="{FF2B5EF4-FFF2-40B4-BE49-F238E27FC236}">
                <a16:creationId xmlns:a16="http://schemas.microsoft.com/office/drawing/2014/main" id="{BAC6F142-64DD-DE88-CA72-E8D04E2D5BE2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0950" y="507610"/>
            <a:ext cx="3086100" cy="30861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619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30DF9A-2A05-47AF-BB32-BA7F8A7E2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4618EDB-C228-5BBF-0B01-308B046F601D}"/>
              </a:ext>
            </a:extLst>
          </p:cNvPr>
          <p:cNvGrpSpPr/>
          <p:nvPr/>
        </p:nvGrpSpPr>
        <p:grpSpPr>
          <a:xfrm>
            <a:off x="-25400" y="-542719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F7985AB-3A08-5EE5-3743-726407515CE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B0A2ED7-7480-D053-FD11-A58B565F8E9E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41E4876-2BBC-E6A0-F88B-4948A27CF0EE}"/>
              </a:ext>
            </a:extLst>
          </p:cNvPr>
          <p:cNvGrpSpPr/>
          <p:nvPr/>
        </p:nvGrpSpPr>
        <p:grpSpPr>
          <a:xfrm>
            <a:off x="-612792" y="824289"/>
            <a:ext cx="108235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4A1CEF3-6475-5DE2-6621-C3A94F5E8A82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488BC13-CE58-66F9-F88D-D1007364E9B4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25274C10-B82F-865F-3A75-C972F57035D4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836D421-4158-1821-6DBA-CA1E2EAC542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154CBD3-EC14-6E98-DEDF-8AE371A5EBB8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  <p:pic>
        <p:nvPicPr>
          <p:cNvPr id="16" name="Câmera 15">
            <a:extLst>
              <a:ext uri="{FF2B5EF4-FFF2-40B4-BE49-F238E27FC236}">
                <a16:creationId xmlns:a16="http://schemas.microsoft.com/office/drawing/2014/main" id="{6E01358F-C33B-0045-74B9-BD3214AAA7CB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17161" y="330641"/>
            <a:ext cx="1919052" cy="1919052"/>
          </a:xfrm>
          <a:prstGeom prst="ellipse">
            <a:avLst/>
          </a:prstGeom>
        </p:spPr>
      </p:pic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7B958D45-8FA8-E5D3-B86F-C31253F99C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4992233"/>
              </p:ext>
            </p:extLst>
          </p:nvPr>
        </p:nvGraphicFramePr>
        <p:xfrm>
          <a:off x="488950" y="2872222"/>
          <a:ext cx="14944708" cy="1047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8" name="Espaço Reservado para Conteúdo 17">
            <a:extLst>
              <a:ext uri="{FF2B5EF4-FFF2-40B4-BE49-F238E27FC236}">
                <a16:creationId xmlns:a16="http://schemas.microsoft.com/office/drawing/2014/main" id="{F880C7C0-AEDF-8C6B-9202-DDC4CDC58D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2"/>
          <a:srcRect l="7407" t="33780" r="3704"/>
          <a:stretch/>
        </p:blipFill>
        <p:spPr>
          <a:xfrm>
            <a:off x="1397797" y="4118795"/>
            <a:ext cx="15549590" cy="539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00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E58400-CABE-C78A-32B5-BDAEF251A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A6E3B08-6B86-6902-4B6D-CCA201EFD139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8113DA9-FD76-0983-48F2-E80F7CD5C190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C07A071-50A3-66BB-D33A-8E589EACBEC2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C183CB4F-0098-1001-65A2-07DFA0B962DC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A57E974-2A85-4C7C-73C7-70EE362A70D2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99B85D30-B172-001F-7264-4280EAB26C76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78B17DE-46F2-F8FE-1331-00AEBD80C40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8F8B126-2095-6833-1E5E-CD418239B74D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92411A1B-9B26-9CF4-110F-D3F607329989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8BA299EB-A05F-B814-CBC8-ABE6636199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4585268"/>
              </p:ext>
            </p:extLst>
          </p:nvPr>
        </p:nvGraphicFramePr>
        <p:xfrm>
          <a:off x="228600" y="2628326"/>
          <a:ext cx="15163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" name="Imagem 19">
            <a:extLst>
              <a:ext uri="{FF2B5EF4-FFF2-40B4-BE49-F238E27FC236}">
                <a16:creationId xmlns:a16="http://schemas.microsoft.com/office/drawing/2014/main" id="{C76510AD-C229-A024-096F-8E1799A7B1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57800" y="4357534"/>
            <a:ext cx="7772400" cy="4864359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ABD3C398-6593-84D5-8A7D-C9E43233C948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3046959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84D087-4533-D9ED-1D8E-221CEAF95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24A6B72-6042-B2FC-296C-016C4F31F097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6AA5B0B-7F9D-DEA3-94E0-E52215549365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8407175-A4DE-E4DC-874C-A65CDC845A3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B222568-ED66-5808-8BAB-E7083956F454}"/>
              </a:ext>
            </a:extLst>
          </p:cNvPr>
          <p:cNvGrpSpPr/>
          <p:nvPr/>
        </p:nvGrpSpPr>
        <p:grpSpPr>
          <a:xfrm>
            <a:off x="-612793" y="824289"/>
            <a:ext cx="11587045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E2F3C6B-1BEB-DE87-F5A0-A8AE13D49B3D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A2FDC8A-87F1-9DCF-7E3C-35AEC7DA20AB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C0081DDA-778D-9820-1803-C3E1A7AE6E63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6461103-847E-5375-C945-5D261F3CF0B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11" name="Câmera 10">
            <a:extLst>
              <a:ext uri="{FF2B5EF4-FFF2-40B4-BE49-F238E27FC236}">
                <a16:creationId xmlns:a16="http://schemas.microsoft.com/office/drawing/2014/main" id="{47E7AA0C-C331-52C8-398A-F4B039D33DDD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03127" y="368850"/>
            <a:ext cx="1919052" cy="1919052"/>
          </a:xfrm>
          <a:prstGeom prst="ellipse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227E2F63-4559-3EE2-D5DA-A88C9EB236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62836"/>
              </p:ext>
            </p:extLst>
          </p:nvPr>
        </p:nvGraphicFramePr>
        <p:xfrm>
          <a:off x="1603428" y="3087742"/>
          <a:ext cx="15188548" cy="4753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CaixaDeTexto 16">
            <a:extLst>
              <a:ext uri="{FF2B5EF4-FFF2-40B4-BE49-F238E27FC236}">
                <a16:creationId xmlns:a16="http://schemas.microsoft.com/office/drawing/2014/main" id="{28591930-DB2F-9ED6-1B4B-0DB821145337}"/>
              </a:ext>
            </a:extLst>
          </p:cNvPr>
          <p:cNvSpPr txBox="1"/>
          <p:nvPr/>
        </p:nvSpPr>
        <p:spPr>
          <a:xfrm>
            <a:off x="8645236" y="-8520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CE816F4-F3B6-1D8A-785D-8D24135E6B8D}"/>
              </a:ext>
            </a:extLst>
          </p:cNvPr>
          <p:cNvSpPr txBox="1"/>
          <p:nvPr/>
        </p:nvSpPr>
        <p:spPr>
          <a:xfrm>
            <a:off x="1143000" y="1027007"/>
            <a:ext cx="11948171" cy="692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599"/>
              </a:lnSpc>
              <a:spcBef>
                <a:spcPct val="0"/>
              </a:spcBef>
              <a:defRPr sz="3999" b="1">
                <a:solidFill>
                  <a:srgbClr val="169D53"/>
                </a:solidFill>
                <a:latin typeface="Poppins Bold"/>
                <a:ea typeface="Poppins Bold"/>
                <a:cs typeface="Poppins Bold"/>
              </a:defRPr>
            </a:lvl1pPr>
          </a:lstStyle>
          <a:p>
            <a:r>
              <a:rPr lang="pt-BR" sz="3600" dirty="0"/>
              <a:t>Evolução dos Painéis Orçamentários</a:t>
            </a:r>
          </a:p>
        </p:txBody>
      </p:sp>
    </p:spTree>
    <p:extLst>
      <p:ext uri="{BB962C8B-B14F-4D97-AF65-F5344CB8AC3E}">
        <p14:creationId xmlns:p14="http://schemas.microsoft.com/office/powerpoint/2010/main" val="292819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3966</TotalTime>
  <Words>2401</Words>
  <Application>Microsoft Office PowerPoint</Application>
  <PresentationFormat>Personalizar</PresentationFormat>
  <Paragraphs>403</Paragraphs>
  <Slides>57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57</vt:i4>
      </vt:variant>
    </vt:vector>
  </HeadingPairs>
  <TitlesOfParts>
    <vt:vector size="65" baseType="lpstr">
      <vt:lpstr>Arial</vt:lpstr>
      <vt:lpstr>Poppins Bold</vt:lpstr>
      <vt:lpstr>Poppins</vt:lpstr>
      <vt:lpstr>Calibri</vt:lpstr>
      <vt:lpstr>Courier New</vt:lpstr>
      <vt:lpstr>Aptos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Semana Orçamentária da Ufopa</dc:title>
  <cp:lastModifiedBy>Polianne Almeida</cp:lastModifiedBy>
  <cp:revision>3</cp:revision>
  <dcterms:created xsi:type="dcterms:W3CDTF">2006-08-16T00:00:00Z</dcterms:created>
  <dcterms:modified xsi:type="dcterms:W3CDTF">2025-01-23T20:06:42Z</dcterms:modified>
  <dc:identifier>DAGbIJXYV-E</dc:identifier>
</cp:coreProperties>
</file>